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06" r:id="rId2"/>
    <p:sldId id="308" r:id="rId3"/>
    <p:sldId id="318" r:id="rId4"/>
    <p:sldId id="319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2" userDrawn="1">
          <p15:clr>
            <a:srgbClr val="A4A3A4"/>
          </p15:clr>
        </p15:guide>
        <p15:guide id="2" pos="230" userDrawn="1">
          <p15:clr>
            <a:srgbClr val="A4A3A4"/>
          </p15:clr>
        </p15:guide>
        <p15:guide id="3" pos="5530" userDrawn="1">
          <p15:clr>
            <a:srgbClr val="A4A3A4"/>
          </p15:clr>
        </p15:guide>
        <p15:guide id="4" orient="horz" pos="548" userDrawn="1">
          <p15:clr>
            <a:srgbClr val="A4A3A4"/>
          </p15:clr>
        </p15:guide>
        <p15:guide id="5" orient="horz" pos="116" userDrawn="1">
          <p15:clr>
            <a:srgbClr val="A4A3A4"/>
          </p15:clr>
        </p15:guide>
        <p15:guide id="6" orient="horz" pos="2937" userDrawn="1">
          <p15:clr>
            <a:srgbClr val="A4A3A4"/>
          </p15:clr>
        </p15:guide>
        <p15:guide id="7" pos="1901" userDrawn="1">
          <p15:clr>
            <a:srgbClr val="A4A3A4"/>
          </p15:clr>
        </p15:guide>
        <p15:guide id="8" pos="2045" userDrawn="1">
          <p15:clr>
            <a:srgbClr val="A4A3A4"/>
          </p15:clr>
        </p15:guide>
        <p15:guide id="9" pos="2765" userDrawn="1">
          <p15:clr>
            <a:srgbClr val="A4A3A4"/>
          </p15:clr>
        </p15:guide>
        <p15:guide id="10" pos="2995" userDrawn="1">
          <p15:clr>
            <a:srgbClr val="A4A3A4"/>
          </p15:clr>
        </p15:guide>
        <p15:guide id="11" pos="2880" userDrawn="1">
          <p15:clr>
            <a:srgbClr val="A4A3A4"/>
          </p15:clr>
        </p15:guide>
        <p15:guide id="12" pos="3715" userDrawn="1">
          <p15:clr>
            <a:srgbClr val="A4A3A4"/>
          </p15:clr>
        </p15:guide>
        <p15:guide id="13" pos="3859" userDrawn="1">
          <p15:clr>
            <a:srgbClr val="A4A3A4"/>
          </p15:clr>
        </p15:guide>
        <p15:guide id="14" pos="46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slin, Hope" initials="GH" lastIdx="4" clrIdx="0">
    <p:extLst>
      <p:ext uri="{19B8F6BF-5375-455C-9EA6-DF929625EA0E}">
        <p15:presenceInfo xmlns:p15="http://schemas.microsoft.com/office/powerpoint/2012/main" userId="S-1-5-21-1614895754-706699826-839522115-1046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7207B5E3-C84D-437C-8577-B3E8D5512DED}">
  <a:tblStyle styleId="{7207B5E3-C84D-437C-8577-B3E8D5512DED}" styleName="Pega Table">
    <a:wholeTbl>
      <a:tcTxStyle>
        <a:fontRef idx="minor"/>
        <a:srgbClr val="1F255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rgbClr val="1F2555"/>
              </a:solidFill>
            </a:ln>
          </a:top>
          <a:bottom>
            <a:ln w="6350">
              <a:solidFill>
                <a:srgbClr val="1F2555"/>
              </a:solidFill>
            </a:ln>
          </a:bottom>
          <a:insideH>
            <a:ln w="6350">
              <a:solidFill>
                <a:srgbClr val="1F2555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Style>
        <a:tcBdr/>
        <a:fill>
          <a:solidFill>
            <a:srgbClr val="F4F3F3"/>
          </a:solidFill>
        </a:fill>
      </a:tcStyle>
    </a:band2H>
    <a:lastCol>
      <a:tcTxStyle b="on">
        <a:fontRef idx="major"/>
        <a:srgbClr val="1F2555"/>
      </a:tcTxStyle>
      <a:tcStyle>
        <a:tcBdr/>
      </a:tcStyle>
    </a:lastCol>
    <a:firstCol>
      <a:tcTxStyle b="on">
        <a:fontRef idx="major"/>
        <a:srgbClr val="1F2555"/>
      </a:tcTxStyle>
      <a:tcStyle>
        <a:tcBdr/>
      </a:tcStyle>
    </a:firstCol>
    <a:lastRow>
      <a:tcTxStyle b="on">
        <a:fontRef idx="major"/>
        <a:srgbClr val="1F2555"/>
      </a:tcTxStyle>
      <a:tcStyle>
        <a:tcBdr>
          <a:top>
            <a:ln w="19050">
              <a:solidFill>
                <a:srgbClr val="1F2555"/>
              </a:solidFill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>
        <a:fontRef idx="major"/>
        <a:srgbClr val="1F2555"/>
      </a:tcTxStyle>
      <a:tcStyle>
        <a:tcBdr>
          <a:top>
            <a:ln>
              <a:noFill/>
            </a:ln>
          </a:top>
          <a:bottom>
            <a:ln w="19050">
              <a:solidFill>
                <a:srgbClr val="1F255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96" autoAdjust="0"/>
  </p:normalViewPr>
  <p:slideViewPr>
    <p:cSldViewPr snapToObjects="1" showGuides="1">
      <p:cViewPr varScale="1">
        <p:scale>
          <a:sx n="121" d="100"/>
          <a:sy n="121" d="100"/>
        </p:scale>
        <p:origin x="254" y="86"/>
      </p:cViewPr>
      <p:guideLst>
        <p:guide orient="horz" pos="692"/>
        <p:guide pos="230"/>
        <p:guide pos="5530"/>
        <p:guide orient="horz" pos="548"/>
        <p:guide orient="horz" pos="116"/>
        <p:guide orient="horz" pos="2937"/>
        <p:guide pos="1901"/>
        <p:guide pos="2045"/>
        <p:guide pos="2765"/>
        <p:guide pos="2995"/>
        <p:guide pos="2880"/>
        <p:guide pos="3715"/>
        <p:guide pos="3859"/>
        <p:guide pos="46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70" d="100"/>
          <a:sy n="170" d="100"/>
        </p:scale>
        <p:origin x="537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9B710-7F01-EB43-9BF8-28DEC423E8B1}" type="datetimeFigureOut">
              <a:rPr lang="en-US" smtClean="0">
                <a:latin typeface="Calibri" charset="0"/>
                <a:ea typeface="Calibri" charset="0"/>
                <a:cs typeface="Calibri" charset="0"/>
              </a:rPr>
              <a:t>5/11/2018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3E720-6155-8246-876A-0957C4ECF6FF}" type="slidenum">
              <a:rPr lang="en-US" smtClean="0">
                <a:latin typeface="Calibri" charset="0"/>
                <a:ea typeface="Calibri" charset="0"/>
                <a:cs typeface="Calibri" charset="0"/>
              </a:rPr>
              <a:t>‹#›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9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4B98D73F-55EB-4C56-BE5C-F8B23998FF48}" type="datetimeFigureOut">
              <a:rPr lang="en-US" smtClean="0"/>
              <a:pPr/>
              <a:t>5/11/2018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23E5092-789D-46B2-ACFC-5823A47F3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93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charset="0"/>
        <a:ea typeface="Calibri" charset="0"/>
        <a:cs typeface="Calibri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charset="0"/>
        <a:ea typeface="Calibri" charset="0"/>
        <a:cs typeface="Calibri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charset="0"/>
        <a:ea typeface="Calibri" charset="0"/>
        <a:cs typeface="Calibri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charset="0"/>
        <a:ea typeface="Calibri" charset="0"/>
        <a:cs typeface="Calibri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charset="0"/>
        <a:ea typeface="Calibri" charset="0"/>
        <a:cs typeface="Calibri" charset="0"/>
      </a:defRPr>
    </a:lvl5pPr>
    <a:lvl6pPr marL="2286000" algn="l" defTabSz="914400" rtl="0" eaLnBrk="1" latinLnBrk="0" hangingPunct="1">
      <a:defRPr sz="1200" kern="1200" baseline="0">
        <a:solidFill>
          <a:schemeClr val="tx1"/>
        </a:solidFill>
        <a:latin typeface="Calibri" charset="0"/>
        <a:ea typeface="Calibri" charset="0"/>
        <a:cs typeface="Calibri" charset="0"/>
      </a:defRPr>
    </a:lvl6pPr>
    <a:lvl7pPr marL="2743200" algn="l" defTabSz="914400" rtl="0" eaLnBrk="1" latinLnBrk="0" hangingPunct="1">
      <a:defRPr sz="1200" kern="1200" baseline="0">
        <a:solidFill>
          <a:schemeClr val="tx1"/>
        </a:solidFill>
        <a:latin typeface="Calibri" charset="0"/>
        <a:ea typeface="Calibri" charset="0"/>
        <a:cs typeface="Calibri" charset="0"/>
      </a:defRPr>
    </a:lvl7pPr>
    <a:lvl8pPr marL="3200400" algn="l" defTabSz="914400" rtl="0" eaLnBrk="1" latinLnBrk="0" hangingPunct="1">
      <a:defRPr sz="1200" kern="1200" baseline="0">
        <a:solidFill>
          <a:schemeClr val="tx1"/>
        </a:solidFill>
        <a:latin typeface="Calibri" charset="0"/>
        <a:ea typeface="Calibri" charset="0"/>
        <a:cs typeface="Calibri" charset="0"/>
      </a:defRPr>
    </a:lvl8pPr>
    <a:lvl9pPr marL="3657600" algn="l" defTabSz="914400" rtl="0" eaLnBrk="1" latinLnBrk="0" hangingPunct="1">
      <a:defRPr sz="1200" kern="1200" baseline="0">
        <a:solidFill>
          <a:schemeClr val="tx1"/>
        </a:solidFill>
        <a:latin typeface="Calibri" charset="0"/>
        <a:ea typeface="Calibri" charset="0"/>
        <a:cs typeface="Calibri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ChangeAspect="1"/>
          </p:cNvSpPr>
          <p:nvPr userDrawn="1"/>
        </p:nvSpPr>
        <p:spPr bwMode="hidden">
          <a:xfrm>
            <a:off x="-4" y="1193413"/>
            <a:ext cx="9144004" cy="2231015"/>
          </a:xfrm>
          <a:custGeom>
            <a:avLst/>
            <a:gdLst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2555062 h 2974687"/>
              <a:gd name="connsiteX16" fmla="*/ 0 w 12192005"/>
              <a:gd name="connsiteY16" fmla="*/ 1377434 h 2974687"/>
              <a:gd name="connsiteX17" fmla="*/ 30279 w 12192005"/>
              <a:gd name="connsiteY17" fmla="*/ 1340737 h 2974687"/>
              <a:gd name="connsiteX18" fmla="*/ 532612 w 12192005"/>
              <a:gd name="connsiteY18" fmla="*/ 1132663 h 2974687"/>
              <a:gd name="connsiteX19" fmla="*/ 809134 w 12192005"/>
              <a:gd name="connsiteY19" fmla="*/ 1188491 h 2974687"/>
              <a:gd name="connsiteX20" fmla="*/ 871197 w 12192005"/>
              <a:gd name="connsiteY20" fmla="*/ 1222176 h 2974687"/>
              <a:gd name="connsiteX21" fmla="*/ 920073 w 12192005"/>
              <a:gd name="connsiteY21" fmla="*/ 1162937 h 2974687"/>
              <a:gd name="connsiteX22" fmla="*/ 1422408 w 12192005"/>
              <a:gd name="connsiteY22" fmla="*/ 954863 h 2974687"/>
              <a:gd name="connsiteX23" fmla="*/ 1451151 w 12192005"/>
              <a:gd name="connsiteY23" fmla="*/ 957761 h 2974687"/>
              <a:gd name="connsiteX24" fmla="*/ 1453000 w 12192005"/>
              <a:gd name="connsiteY24" fmla="*/ 939422 h 2974687"/>
              <a:gd name="connsiteX25" fmla="*/ 2392372 w 12192005"/>
              <a:gd name="connsiteY25" fmla="*/ 173813 h 2974687"/>
              <a:gd name="connsiteX26" fmla="*/ 3351221 w 12192005"/>
              <a:gd name="connsiteY26" fmla="*/ 1132663 h 2974687"/>
              <a:gd name="connsiteX27" fmla="*/ 3348380 w 12192005"/>
              <a:gd name="connsiteY27" fmla="*/ 1160840 h 2974687"/>
              <a:gd name="connsiteX28" fmla="*/ 3449988 w 12192005"/>
              <a:gd name="connsiteY28" fmla="*/ 1192380 h 2974687"/>
              <a:gd name="connsiteX29" fmla="*/ 3708764 w 12192005"/>
              <a:gd name="connsiteY29" fmla="*/ 1405477 h 2974687"/>
              <a:gd name="connsiteX30" fmla="*/ 3735036 w 12192005"/>
              <a:gd name="connsiteY30" fmla="*/ 1460129 h 2974687"/>
              <a:gd name="connsiteX31" fmla="*/ 3775589 w 12192005"/>
              <a:gd name="connsiteY31" fmla="*/ 1426671 h 2974687"/>
              <a:gd name="connsiteX32" fmla="*/ 4042973 w 12192005"/>
              <a:gd name="connsiteY32" fmla="*/ 1344996 h 2974687"/>
              <a:gd name="connsiteX33" fmla="*/ 4139355 w 12192005"/>
              <a:gd name="connsiteY33" fmla="*/ 1354712 h 2974687"/>
              <a:gd name="connsiteX34" fmla="*/ 4224117 w 12192005"/>
              <a:gd name="connsiteY34" fmla="*/ 1381024 h 2974687"/>
              <a:gd name="connsiteX35" fmla="*/ 4241201 w 12192005"/>
              <a:gd name="connsiteY35" fmla="*/ 1325996 h 2974687"/>
              <a:gd name="connsiteX36" fmla="*/ 4783148 w 12192005"/>
              <a:gd name="connsiteY36" fmla="*/ 966769 h 2974687"/>
              <a:gd name="connsiteX37" fmla="*/ 4825455 w 12192005"/>
              <a:gd name="connsiteY37" fmla="*/ 971034 h 2974687"/>
              <a:gd name="connsiteX38" fmla="*/ 4864350 w 12192005"/>
              <a:gd name="connsiteY38" fmla="*/ 899371 h 2974687"/>
              <a:gd name="connsiteX39" fmla="*/ 5659444 w 12192005"/>
              <a:gd name="connsiteY39" fmla="*/ 476623 h 2974687"/>
              <a:gd name="connsiteX40" fmla="*/ 6337453 w 12192005"/>
              <a:gd name="connsiteY40" fmla="*/ 757464 h 2974687"/>
              <a:gd name="connsiteX41" fmla="*/ 6425970 w 12192005"/>
              <a:gd name="connsiteY41" fmla="*/ 864748 h 2974687"/>
              <a:gd name="connsiteX42" fmla="*/ 6451259 w 12192005"/>
              <a:gd name="connsiteY42" fmla="*/ 818157 h 2974687"/>
              <a:gd name="connsiteX43" fmla="*/ 7366802 w 12192005"/>
              <a:gd name="connsiteY43" fmla="*/ 331367 h 2974687"/>
              <a:gd name="connsiteX44" fmla="*/ 7479690 w 12192005"/>
              <a:gd name="connsiteY44" fmla="*/ 337067 h 2974687"/>
              <a:gd name="connsiteX45" fmla="*/ 7587922 w 12192005"/>
              <a:gd name="connsiteY45" fmla="*/ 353585 h 2974687"/>
              <a:gd name="connsiteX46" fmla="*/ 7654776 w 12192005"/>
              <a:gd name="connsiteY46" fmla="*/ 298426 h 2974687"/>
              <a:gd name="connsiteX47" fmla="*/ 8062731 w 12192005"/>
              <a:gd name="connsiteY47" fmla="*/ 173813 h 2974687"/>
              <a:gd name="connsiteX48" fmla="*/ 8777558 w 12192005"/>
              <a:gd name="connsiteY48" fmla="*/ 756414 h 2974687"/>
              <a:gd name="connsiteX49" fmla="*/ 8779462 w 12192005"/>
              <a:gd name="connsiteY49" fmla="*/ 775297 h 2974687"/>
              <a:gd name="connsiteX50" fmla="*/ 8800464 w 12192005"/>
              <a:gd name="connsiteY50" fmla="*/ 768778 h 2974687"/>
              <a:gd name="connsiteX51" fmla="*/ 8919000 w 12192005"/>
              <a:gd name="connsiteY51" fmla="*/ 756828 h 2974687"/>
              <a:gd name="connsiteX52" fmla="*/ 9406718 w 12192005"/>
              <a:gd name="connsiteY52" fmla="*/ 1016146 h 2974687"/>
              <a:gd name="connsiteX53" fmla="*/ 9430890 w 12192005"/>
              <a:gd name="connsiteY53" fmla="*/ 1060679 h 2974687"/>
              <a:gd name="connsiteX54" fmla="*/ 9438634 w 12192005"/>
              <a:gd name="connsiteY54" fmla="*/ 1035731 h 2974687"/>
              <a:gd name="connsiteX55" fmla="*/ 10170720 w 12192005"/>
              <a:gd name="connsiteY55" fmla="*/ 550471 h 2974687"/>
              <a:gd name="connsiteX56" fmla="*/ 10330844 w 12192005"/>
              <a:gd name="connsiteY56" fmla="*/ 566613 h 2974687"/>
              <a:gd name="connsiteX57" fmla="*/ 10350690 w 12192005"/>
              <a:gd name="connsiteY57" fmla="*/ 571716 h 2974687"/>
              <a:gd name="connsiteX58" fmla="*/ 10345328 w 12192005"/>
              <a:gd name="connsiteY58" fmla="*/ 518528 h 2974687"/>
              <a:gd name="connsiteX59" fmla="*/ 10863857 w 12192005"/>
              <a:gd name="connsiteY59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1377434 h 2974687"/>
              <a:gd name="connsiteX16" fmla="*/ 30279 w 12192005"/>
              <a:gd name="connsiteY16" fmla="*/ 1340737 h 2974687"/>
              <a:gd name="connsiteX17" fmla="*/ 532612 w 12192005"/>
              <a:gd name="connsiteY17" fmla="*/ 1132663 h 2974687"/>
              <a:gd name="connsiteX18" fmla="*/ 809134 w 12192005"/>
              <a:gd name="connsiteY18" fmla="*/ 1188491 h 2974687"/>
              <a:gd name="connsiteX19" fmla="*/ 871197 w 12192005"/>
              <a:gd name="connsiteY19" fmla="*/ 1222176 h 2974687"/>
              <a:gd name="connsiteX20" fmla="*/ 920073 w 12192005"/>
              <a:gd name="connsiteY20" fmla="*/ 1162937 h 2974687"/>
              <a:gd name="connsiteX21" fmla="*/ 1422408 w 12192005"/>
              <a:gd name="connsiteY21" fmla="*/ 954863 h 2974687"/>
              <a:gd name="connsiteX22" fmla="*/ 1451151 w 12192005"/>
              <a:gd name="connsiteY22" fmla="*/ 957761 h 2974687"/>
              <a:gd name="connsiteX23" fmla="*/ 1453000 w 12192005"/>
              <a:gd name="connsiteY23" fmla="*/ 939422 h 2974687"/>
              <a:gd name="connsiteX24" fmla="*/ 2392372 w 12192005"/>
              <a:gd name="connsiteY24" fmla="*/ 173813 h 2974687"/>
              <a:gd name="connsiteX25" fmla="*/ 3351221 w 12192005"/>
              <a:gd name="connsiteY25" fmla="*/ 1132663 h 2974687"/>
              <a:gd name="connsiteX26" fmla="*/ 3348380 w 12192005"/>
              <a:gd name="connsiteY26" fmla="*/ 1160840 h 2974687"/>
              <a:gd name="connsiteX27" fmla="*/ 3449988 w 12192005"/>
              <a:gd name="connsiteY27" fmla="*/ 1192380 h 2974687"/>
              <a:gd name="connsiteX28" fmla="*/ 3708764 w 12192005"/>
              <a:gd name="connsiteY28" fmla="*/ 1405477 h 2974687"/>
              <a:gd name="connsiteX29" fmla="*/ 3735036 w 12192005"/>
              <a:gd name="connsiteY29" fmla="*/ 1460129 h 2974687"/>
              <a:gd name="connsiteX30" fmla="*/ 3775589 w 12192005"/>
              <a:gd name="connsiteY30" fmla="*/ 1426671 h 2974687"/>
              <a:gd name="connsiteX31" fmla="*/ 4042973 w 12192005"/>
              <a:gd name="connsiteY31" fmla="*/ 1344996 h 2974687"/>
              <a:gd name="connsiteX32" fmla="*/ 4139355 w 12192005"/>
              <a:gd name="connsiteY32" fmla="*/ 1354712 h 2974687"/>
              <a:gd name="connsiteX33" fmla="*/ 4224117 w 12192005"/>
              <a:gd name="connsiteY33" fmla="*/ 1381024 h 2974687"/>
              <a:gd name="connsiteX34" fmla="*/ 4241201 w 12192005"/>
              <a:gd name="connsiteY34" fmla="*/ 1325996 h 2974687"/>
              <a:gd name="connsiteX35" fmla="*/ 4783148 w 12192005"/>
              <a:gd name="connsiteY35" fmla="*/ 966769 h 2974687"/>
              <a:gd name="connsiteX36" fmla="*/ 4825455 w 12192005"/>
              <a:gd name="connsiteY36" fmla="*/ 971034 h 2974687"/>
              <a:gd name="connsiteX37" fmla="*/ 4864350 w 12192005"/>
              <a:gd name="connsiteY37" fmla="*/ 899371 h 2974687"/>
              <a:gd name="connsiteX38" fmla="*/ 5659444 w 12192005"/>
              <a:gd name="connsiteY38" fmla="*/ 476623 h 2974687"/>
              <a:gd name="connsiteX39" fmla="*/ 6337453 w 12192005"/>
              <a:gd name="connsiteY39" fmla="*/ 757464 h 2974687"/>
              <a:gd name="connsiteX40" fmla="*/ 6425970 w 12192005"/>
              <a:gd name="connsiteY40" fmla="*/ 864748 h 2974687"/>
              <a:gd name="connsiteX41" fmla="*/ 6451259 w 12192005"/>
              <a:gd name="connsiteY41" fmla="*/ 818157 h 2974687"/>
              <a:gd name="connsiteX42" fmla="*/ 7366802 w 12192005"/>
              <a:gd name="connsiteY42" fmla="*/ 331367 h 2974687"/>
              <a:gd name="connsiteX43" fmla="*/ 7479690 w 12192005"/>
              <a:gd name="connsiteY43" fmla="*/ 337067 h 2974687"/>
              <a:gd name="connsiteX44" fmla="*/ 7587922 w 12192005"/>
              <a:gd name="connsiteY44" fmla="*/ 353585 h 2974687"/>
              <a:gd name="connsiteX45" fmla="*/ 7654776 w 12192005"/>
              <a:gd name="connsiteY45" fmla="*/ 298426 h 2974687"/>
              <a:gd name="connsiteX46" fmla="*/ 8062731 w 12192005"/>
              <a:gd name="connsiteY46" fmla="*/ 173813 h 2974687"/>
              <a:gd name="connsiteX47" fmla="*/ 8777558 w 12192005"/>
              <a:gd name="connsiteY47" fmla="*/ 756414 h 2974687"/>
              <a:gd name="connsiteX48" fmla="*/ 8779462 w 12192005"/>
              <a:gd name="connsiteY48" fmla="*/ 775297 h 2974687"/>
              <a:gd name="connsiteX49" fmla="*/ 8800464 w 12192005"/>
              <a:gd name="connsiteY49" fmla="*/ 768778 h 2974687"/>
              <a:gd name="connsiteX50" fmla="*/ 8919000 w 12192005"/>
              <a:gd name="connsiteY50" fmla="*/ 756828 h 2974687"/>
              <a:gd name="connsiteX51" fmla="*/ 9406718 w 12192005"/>
              <a:gd name="connsiteY51" fmla="*/ 1016146 h 2974687"/>
              <a:gd name="connsiteX52" fmla="*/ 9430890 w 12192005"/>
              <a:gd name="connsiteY52" fmla="*/ 1060679 h 2974687"/>
              <a:gd name="connsiteX53" fmla="*/ 9438634 w 12192005"/>
              <a:gd name="connsiteY53" fmla="*/ 1035731 h 2974687"/>
              <a:gd name="connsiteX54" fmla="*/ 10170720 w 12192005"/>
              <a:gd name="connsiteY54" fmla="*/ 550471 h 2974687"/>
              <a:gd name="connsiteX55" fmla="*/ 10330844 w 12192005"/>
              <a:gd name="connsiteY55" fmla="*/ 566613 h 2974687"/>
              <a:gd name="connsiteX56" fmla="*/ 10350690 w 12192005"/>
              <a:gd name="connsiteY56" fmla="*/ 571716 h 2974687"/>
              <a:gd name="connsiteX57" fmla="*/ 10345328 w 12192005"/>
              <a:gd name="connsiteY57" fmla="*/ 518528 h 2974687"/>
              <a:gd name="connsiteX58" fmla="*/ 10863857 w 12192005"/>
              <a:gd name="connsiteY58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0 w 12192005"/>
              <a:gd name="connsiteY14" fmla="*/ 1377434 h 2974687"/>
              <a:gd name="connsiteX15" fmla="*/ 30279 w 12192005"/>
              <a:gd name="connsiteY15" fmla="*/ 1340737 h 2974687"/>
              <a:gd name="connsiteX16" fmla="*/ 532612 w 12192005"/>
              <a:gd name="connsiteY16" fmla="*/ 1132663 h 2974687"/>
              <a:gd name="connsiteX17" fmla="*/ 809134 w 12192005"/>
              <a:gd name="connsiteY17" fmla="*/ 1188491 h 2974687"/>
              <a:gd name="connsiteX18" fmla="*/ 871197 w 12192005"/>
              <a:gd name="connsiteY18" fmla="*/ 1222176 h 2974687"/>
              <a:gd name="connsiteX19" fmla="*/ 920073 w 12192005"/>
              <a:gd name="connsiteY19" fmla="*/ 1162937 h 2974687"/>
              <a:gd name="connsiteX20" fmla="*/ 1422408 w 12192005"/>
              <a:gd name="connsiteY20" fmla="*/ 954863 h 2974687"/>
              <a:gd name="connsiteX21" fmla="*/ 1451151 w 12192005"/>
              <a:gd name="connsiteY21" fmla="*/ 957761 h 2974687"/>
              <a:gd name="connsiteX22" fmla="*/ 1453000 w 12192005"/>
              <a:gd name="connsiteY22" fmla="*/ 939422 h 2974687"/>
              <a:gd name="connsiteX23" fmla="*/ 2392372 w 12192005"/>
              <a:gd name="connsiteY23" fmla="*/ 173813 h 2974687"/>
              <a:gd name="connsiteX24" fmla="*/ 3351221 w 12192005"/>
              <a:gd name="connsiteY24" fmla="*/ 1132663 h 2974687"/>
              <a:gd name="connsiteX25" fmla="*/ 3348380 w 12192005"/>
              <a:gd name="connsiteY25" fmla="*/ 1160840 h 2974687"/>
              <a:gd name="connsiteX26" fmla="*/ 3449988 w 12192005"/>
              <a:gd name="connsiteY26" fmla="*/ 1192380 h 2974687"/>
              <a:gd name="connsiteX27" fmla="*/ 3708764 w 12192005"/>
              <a:gd name="connsiteY27" fmla="*/ 1405477 h 2974687"/>
              <a:gd name="connsiteX28" fmla="*/ 3735036 w 12192005"/>
              <a:gd name="connsiteY28" fmla="*/ 1460129 h 2974687"/>
              <a:gd name="connsiteX29" fmla="*/ 3775589 w 12192005"/>
              <a:gd name="connsiteY29" fmla="*/ 1426671 h 2974687"/>
              <a:gd name="connsiteX30" fmla="*/ 4042973 w 12192005"/>
              <a:gd name="connsiteY30" fmla="*/ 1344996 h 2974687"/>
              <a:gd name="connsiteX31" fmla="*/ 4139355 w 12192005"/>
              <a:gd name="connsiteY31" fmla="*/ 1354712 h 2974687"/>
              <a:gd name="connsiteX32" fmla="*/ 4224117 w 12192005"/>
              <a:gd name="connsiteY32" fmla="*/ 1381024 h 2974687"/>
              <a:gd name="connsiteX33" fmla="*/ 4241201 w 12192005"/>
              <a:gd name="connsiteY33" fmla="*/ 1325996 h 2974687"/>
              <a:gd name="connsiteX34" fmla="*/ 4783148 w 12192005"/>
              <a:gd name="connsiteY34" fmla="*/ 966769 h 2974687"/>
              <a:gd name="connsiteX35" fmla="*/ 4825455 w 12192005"/>
              <a:gd name="connsiteY35" fmla="*/ 971034 h 2974687"/>
              <a:gd name="connsiteX36" fmla="*/ 4864350 w 12192005"/>
              <a:gd name="connsiteY36" fmla="*/ 899371 h 2974687"/>
              <a:gd name="connsiteX37" fmla="*/ 5659444 w 12192005"/>
              <a:gd name="connsiteY37" fmla="*/ 476623 h 2974687"/>
              <a:gd name="connsiteX38" fmla="*/ 6337453 w 12192005"/>
              <a:gd name="connsiteY38" fmla="*/ 757464 h 2974687"/>
              <a:gd name="connsiteX39" fmla="*/ 6425970 w 12192005"/>
              <a:gd name="connsiteY39" fmla="*/ 864748 h 2974687"/>
              <a:gd name="connsiteX40" fmla="*/ 6451259 w 12192005"/>
              <a:gd name="connsiteY40" fmla="*/ 818157 h 2974687"/>
              <a:gd name="connsiteX41" fmla="*/ 7366802 w 12192005"/>
              <a:gd name="connsiteY41" fmla="*/ 331367 h 2974687"/>
              <a:gd name="connsiteX42" fmla="*/ 7479690 w 12192005"/>
              <a:gd name="connsiteY42" fmla="*/ 337067 h 2974687"/>
              <a:gd name="connsiteX43" fmla="*/ 7587922 w 12192005"/>
              <a:gd name="connsiteY43" fmla="*/ 353585 h 2974687"/>
              <a:gd name="connsiteX44" fmla="*/ 7654776 w 12192005"/>
              <a:gd name="connsiteY44" fmla="*/ 298426 h 2974687"/>
              <a:gd name="connsiteX45" fmla="*/ 8062731 w 12192005"/>
              <a:gd name="connsiteY45" fmla="*/ 173813 h 2974687"/>
              <a:gd name="connsiteX46" fmla="*/ 8777558 w 12192005"/>
              <a:gd name="connsiteY46" fmla="*/ 756414 h 2974687"/>
              <a:gd name="connsiteX47" fmla="*/ 8779462 w 12192005"/>
              <a:gd name="connsiteY47" fmla="*/ 775297 h 2974687"/>
              <a:gd name="connsiteX48" fmla="*/ 8800464 w 12192005"/>
              <a:gd name="connsiteY48" fmla="*/ 768778 h 2974687"/>
              <a:gd name="connsiteX49" fmla="*/ 8919000 w 12192005"/>
              <a:gd name="connsiteY49" fmla="*/ 756828 h 2974687"/>
              <a:gd name="connsiteX50" fmla="*/ 9406718 w 12192005"/>
              <a:gd name="connsiteY50" fmla="*/ 1016146 h 2974687"/>
              <a:gd name="connsiteX51" fmla="*/ 9430890 w 12192005"/>
              <a:gd name="connsiteY51" fmla="*/ 1060679 h 2974687"/>
              <a:gd name="connsiteX52" fmla="*/ 9438634 w 12192005"/>
              <a:gd name="connsiteY52" fmla="*/ 1035731 h 2974687"/>
              <a:gd name="connsiteX53" fmla="*/ 10170720 w 12192005"/>
              <a:gd name="connsiteY53" fmla="*/ 550471 h 2974687"/>
              <a:gd name="connsiteX54" fmla="*/ 10330844 w 12192005"/>
              <a:gd name="connsiteY54" fmla="*/ 566613 h 2974687"/>
              <a:gd name="connsiteX55" fmla="*/ 10350690 w 12192005"/>
              <a:gd name="connsiteY55" fmla="*/ 571716 h 2974687"/>
              <a:gd name="connsiteX56" fmla="*/ 10345328 w 12192005"/>
              <a:gd name="connsiteY56" fmla="*/ 518528 h 2974687"/>
              <a:gd name="connsiteX57" fmla="*/ 10863857 w 12192005"/>
              <a:gd name="connsiteY57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576776 h 2974687"/>
              <a:gd name="connsiteX11" fmla="*/ 12192005 w 12192005"/>
              <a:gd name="connsiteY11" fmla="*/ 2974687 h 2974687"/>
              <a:gd name="connsiteX12" fmla="*/ 5 w 12192005"/>
              <a:gd name="connsiteY12" fmla="*/ 2974687 h 2974687"/>
              <a:gd name="connsiteX13" fmla="*/ 0 w 12192005"/>
              <a:gd name="connsiteY13" fmla="*/ 1377434 h 2974687"/>
              <a:gd name="connsiteX14" fmla="*/ 30279 w 12192005"/>
              <a:gd name="connsiteY14" fmla="*/ 1340737 h 2974687"/>
              <a:gd name="connsiteX15" fmla="*/ 532612 w 12192005"/>
              <a:gd name="connsiteY15" fmla="*/ 1132663 h 2974687"/>
              <a:gd name="connsiteX16" fmla="*/ 809134 w 12192005"/>
              <a:gd name="connsiteY16" fmla="*/ 1188491 h 2974687"/>
              <a:gd name="connsiteX17" fmla="*/ 871197 w 12192005"/>
              <a:gd name="connsiteY17" fmla="*/ 1222176 h 2974687"/>
              <a:gd name="connsiteX18" fmla="*/ 920073 w 12192005"/>
              <a:gd name="connsiteY18" fmla="*/ 1162937 h 2974687"/>
              <a:gd name="connsiteX19" fmla="*/ 1422408 w 12192005"/>
              <a:gd name="connsiteY19" fmla="*/ 954863 h 2974687"/>
              <a:gd name="connsiteX20" fmla="*/ 1451151 w 12192005"/>
              <a:gd name="connsiteY20" fmla="*/ 957761 h 2974687"/>
              <a:gd name="connsiteX21" fmla="*/ 1453000 w 12192005"/>
              <a:gd name="connsiteY21" fmla="*/ 939422 h 2974687"/>
              <a:gd name="connsiteX22" fmla="*/ 2392372 w 12192005"/>
              <a:gd name="connsiteY22" fmla="*/ 173813 h 2974687"/>
              <a:gd name="connsiteX23" fmla="*/ 3351221 w 12192005"/>
              <a:gd name="connsiteY23" fmla="*/ 1132663 h 2974687"/>
              <a:gd name="connsiteX24" fmla="*/ 3348380 w 12192005"/>
              <a:gd name="connsiteY24" fmla="*/ 1160840 h 2974687"/>
              <a:gd name="connsiteX25" fmla="*/ 3449988 w 12192005"/>
              <a:gd name="connsiteY25" fmla="*/ 1192380 h 2974687"/>
              <a:gd name="connsiteX26" fmla="*/ 3708764 w 12192005"/>
              <a:gd name="connsiteY26" fmla="*/ 1405477 h 2974687"/>
              <a:gd name="connsiteX27" fmla="*/ 3735036 w 12192005"/>
              <a:gd name="connsiteY27" fmla="*/ 1460129 h 2974687"/>
              <a:gd name="connsiteX28" fmla="*/ 3775589 w 12192005"/>
              <a:gd name="connsiteY28" fmla="*/ 1426671 h 2974687"/>
              <a:gd name="connsiteX29" fmla="*/ 4042973 w 12192005"/>
              <a:gd name="connsiteY29" fmla="*/ 1344996 h 2974687"/>
              <a:gd name="connsiteX30" fmla="*/ 4139355 w 12192005"/>
              <a:gd name="connsiteY30" fmla="*/ 1354712 h 2974687"/>
              <a:gd name="connsiteX31" fmla="*/ 4224117 w 12192005"/>
              <a:gd name="connsiteY31" fmla="*/ 1381024 h 2974687"/>
              <a:gd name="connsiteX32" fmla="*/ 4241201 w 12192005"/>
              <a:gd name="connsiteY32" fmla="*/ 1325996 h 2974687"/>
              <a:gd name="connsiteX33" fmla="*/ 4783148 w 12192005"/>
              <a:gd name="connsiteY33" fmla="*/ 966769 h 2974687"/>
              <a:gd name="connsiteX34" fmla="*/ 4825455 w 12192005"/>
              <a:gd name="connsiteY34" fmla="*/ 971034 h 2974687"/>
              <a:gd name="connsiteX35" fmla="*/ 4864350 w 12192005"/>
              <a:gd name="connsiteY35" fmla="*/ 899371 h 2974687"/>
              <a:gd name="connsiteX36" fmla="*/ 5659444 w 12192005"/>
              <a:gd name="connsiteY36" fmla="*/ 476623 h 2974687"/>
              <a:gd name="connsiteX37" fmla="*/ 6337453 w 12192005"/>
              <a:gd name="connsiteY37" fmla="*/ 757464 h 2974687"/>
              <a:gd name="connsiteX38" fmla="*/ 6425970 w 12192005"/>
              <a:gd name="connsiteY38" fmla="*/ 864748 h 2974687"/>
              <a:gd name="connsiteX39" fmla="*/ 6451259 w 12192005"/>
              <a:gd name="connsiteY39" fmla="*/ 818157 h 2974687"/>
              <a:gd name="connsiteX40" fmla="*/ 7366802 w 12192005"/>
              <a:gd name="connsiteY40" fmla="*/ 331367 h 2974687"/>
              <a:gd name="connsiteX41" fmla="*/ 7479690 w 12192005"/>
              <a:gd name="connsiteY41" fmla="*/ 337067 h 2974687"/>
              <a:gd name="connsiteX42" fmla="*/ 7587922 w 12192005"/>
              <a:gd name="connsiteY42" fmla="*/ 353585 h 2974687"/>
              <a:gd name="connsiteX43" fmla="*/ 7654776 w 12192005"/>
              <a:gd name="connsiteY43" fmla="*/ 298426 h 2974687"/>
              <a:gd name="connsiteX44" fmla="*/ 8062731 w 12192005"/>
              <a:gd name="connsiteY44" fmla="*/ 173813 h 2974687"/>
              <a:gd name="connsiteX45" fmla="*/ 8777558 w 12192005"/>
              <a:gd name="connsiteY45" fmla="*/ 756414 h 2974687"/>
              <a:gd name="connsiteX46" fmla="*/ 8779462 w 12192005"/>
              <a:gd name="connsiteY46" fmla="*/ 775297 h 2974687"/>
              <a:gd name="connsiteX47" fmla="*/ 8800464 w 12192005"/>
              <a:gd name="connsiteY47" fmla="*/ 768778 h 2974687"/>
              <a:gd name="connsiteX48" fmla="*/ 8919000 w 12192005"/>
              <a:gd name="connsiteY48" fmla="*/ 756828 h 2974687"/>
              <a:gd name="connsiteX49" fmla="*/ 9406718 w 12192005"/>
              <a:gd name="connsiteY49" fmla="*/ 1016146 h 2974687"/>
              <a:gd name="connsiteX50" fmla="*/ 9430890 w 12192005"/>
              <a:gd name="connsiteY50" fmla="*/ 1060679 h 2974687"/>
              <a:gd name="connsiteX51" fmla="*/ 9438634 w 12192005"/>
              <a:gd name="connsiteY51" fmla="*/ 1035731 h 2974687"/>
              <a:gd name="connsiteX52" fmla="*/ 10170720 w 12192005"/>
              <a:gd name="connsiteY52" fmla="*/ 550471 h 2974687"/>
              <a:gd name="connsiteX53" fmla="*/ 10330844 w 12192005"/>
              <a:gd name="connsiteY53" fmla="*/ 566613 h 2974687"/>
              <a:gd name="connsiteX54" fmla="*/ 10350690 w 12192005"/>
              <a:gd name="connsiteY54" fmla="*/ 571716 h 2974687"/>
              <a:gd name="connsiteX55" fmla="*/ 10345328 w 12192005"/>
              <a:gd name="connsiteY55" fmla="*/ 518528 h 2974687"/>
              <a:gd name="connsiteX56" fmla="*/ 10863857 w 12192005"/>
              <a:gd name="connsiteY56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974687 h 2974687"/>
              <a:gd name="connsiteX11" fmla="*/ 5 w 12192005"/>
              <a:gd name="connsiteY11" fmla="*/ 2974687 h 2974687"/>
              <a:gd name="connsiteX12" fmla="*/ 0 w 12192005"/>
              <a:gd name="connsiteY12" fmla="*/ 1377434 h 2974687"/>
              <a:gd name="connsiteX13" fmla="*/ 30279 w 12192005"/>
              <a:gd name="connsiteY13" fmla="*/ 1340737 h 2974687"/>
              <a:gd name="connsiteX14" fmla="*/ 532612 w 12192005"/>
              <a:gd name="connsiteY14" fmla="*/ 1132663 h 2974687"/>
              <a:gd name="connsiteX15" fmla="*/ 809134 w 12192005"/>
              <a:gd name="connsiteY15" fmla="*/ 1188491 h 2974687"/>
              <a:gd name="connsiteX16" fmla="*/ 871197 w 12192005"/>
              <a:gd name="connsiteY16" fmla="*/ 1222176 h 2974687"/>
              <a:gd name="connsiteX17" fmla="*/ 920073 w 12192005"/>
              <a:gd name="connsiteY17" fmla="*/ 1162937 h 2974687"/>
              <a:gd name="connsiteX18" fmla="*/ 1422408 w 12192005"/>
              <a:gd name="connsiteY18" fmla="*/ 954863 h 2974687"/>
              <a:gd name="connsiteX19" fmla="*/ 1451151 w 12192005"/>
              <a:gd name="connsiteY19" fmla="*/ 957761 h 2974687"/>
              <a:gd name="connsiteX20" fmla="*/ 1453000 w 12192005"/>
              <a:gd name="connsiteY20" fmla="*/ 939422 h 2974687"/>
              <a:gd name="connsiteX21" fmla="*/ 2392372 w 12192005"/>
              <a:gd name="connsiteY21" fmla="*/ 173813 h 2974687"/>
              <a:gd name="connsiteX22" fmla="*/ 3351221 w 12192005"/>
              <a:gd name="connsiteY22" fmla="*/ 1132663 h 2974687"/>
              <a:gd name="connsiteX23" fmla="*/ 3348380 w 12192005"/>
              <a:gd name="connsiteY23" fmla="*/ 1160840 h 2974687"/>
              <a:gd name="connsiteX24" fmla="*/ 3449988 w 12192005"/>
              <a:gd name="connsiteY24" fmla="*/ 1192380 h 2974687"/>
              <a:gd name="connsiteX25" fmla="*/ 3708764 w 12192005"/>
              <a:gd name="connsiteY25" fmla="*/ 1405477 h 2974687"/>
              <a:gd name="connsiteX26" fmla="*/ 3735036 w 12192005"/>
              <a:gd name="connsiteY26" fmla="*/ 1460129 h 2974687"/>
              <a:gd name="connsiteX27" fmla="*/ 3775589 w 12192005"/>
              <a:gd name="connsiteY27" fmla="*/ 1426671 h 2974687"/>
              <a:gd name="connsiteX28" fmla="*/ 4042973 w 12192005"/>
              <a:gd name="connsiteY28" fmla="*/ 1344996 h 2974687"/>
              <a:gd name="connsiteX29" fmla="*/ 4139355 w 12192005"/>
              <a:gd name="connsiteY29" fmla="*/ 1354712 h 2974687"/>
              <a:gd name="connsiteX30" fmla="*/ 4224117 w 12192005"/>
              <a:gd name="connsiteY30" fmla="*/ 1381024 h 2974687"/>
              <a:gd name="connsiteX31" fmla="*/ 4241201 w 12192005"/>
              <a:gd name="connsiteY31" fmla="*/ 1325996 h 2974687"/>
              <a:gd name="connsiteX32" fmla="*/ 4783148 w 12192005"/>
              <a:gd name="connsiteY32" fmla="*/ 966769 h 2974687"/>
              <a:gd name="connsiteX33" fmla="*/ 4825455 w 12192005"/>
              <a:gd name="connsiteY33" fmla="*/ 971034 h 2974687"/>
              <a:gd name="connsiteX34" fmla="*/ 4864350 w 12192005"/>
              <a:gd name="connsiteY34" fmla="*/ 899371 h 2974687"/>
              <a:gd name="connsiteX35" fmla="*/ 5659444 w 12192005"/>
              <a:gd name="connsiteY35" fmla="*/ 476623 h 2974687"/>
              <a:gd name="connsiteX36" fmla="*/ 6337453 w 12192005"/>
              <a:gd name="connsiteY36" fmla="*/ 757464 h 2974687"/>
              <a:gd name="connsiteX37" fmla="*/ 6425970 w 12192005"/>
              <a:gd name="connsiteY37" fmla="*/ 864748 h 2974687"/>
              <a:gd name="connsiteX38" fmla="*/ 6451259 w 12192005"/>
              <a:gd name="connsiteY38" fmla="*/ 818157 h 2974687"/>
              <a:gd name="connsiteX39" fmla="*/ 7366802 w 12192005"/>
              <a:gd name="connsiteY39" fmla="*/ 331367 h 2974687"/>
              <a:gd name="connsiteX40" fmla="*/ 7479690 w 12192005"/>
              <a:gd name="connsiteY40" fmla="*/ 337067 h 2974687"/>
              <a:gd name="connsiteX41" fmla="*/ 7587922 w 12192005"/>
              <a:gd name="connsiteY41" fmla="*/ 353585 h 2974687"/>
              <a:gd name="connsiteX42" fmla="*/ 7654776 w 12192005"/>
              <a:gd name="connsiteY42" fmla="*/ 298426 h 2974687"/>
              <a:gd name="connsiteX43" fmla="*/ 8062731 w 12192005"/>
              <a:gd name="connsiteY43" fmla="*/ 173813 h 2974687"/>
              <a:gd name="connsiteX44" fmla="*/ 8777558 w 12192005"/>
              <a:gd name="connsiteY44" fmla="*/ 756414 h 2974687"/>
              <a:gd name="connsiteX45" fmla="*/ 8779462 w 12192005"/>
              <a:gd name="connsiteY45" fmla="*/ 775297 h 2974687"/>
              <a:gd name="connsiteX46" fmla="*/ 8800464 w 12192005"/>
              <a:gd name="connsiteY46" fmla="*/ 768778 h 2974687"/>
              <a:gd name="connsiteX47" fmla="*/ 8919000 w 12192005"/>
              <a:gd name="connsiteY47" fmla="*/ 756828 h 2974687"/>
              <a:gd name="connsiteX48" fmla="*/ 9406718 w 12192005"/>
              <a:gd name="connsiteY48" fmla="*/ 1016146 h 2974687"/>
              <a:gd name="connsiteX49" fmla="*/ 9430890 w 12192005"/>
              <a:gd name="connsiteY49" fmla="*/ 1060679 h 2974687"/>
              <a:gd name="connsiteX50" fmla="*/ 9438634 w 12192005"/>
              <a:gd name="connsiteY50" fmla="*/ 1035731 h 2974687"/>
              <a:gd name="connsiteX51" fmla="*/ 10170720 w 12192005"/>
              <a:gd name="connsiteY51" fmla="*/ 550471 h 2974687"/>
              <a:gd name="connsiteX52" fmla="*/ 10330844 w 12192005"/>
              <a:gd name="connsiteY52" fmla="*/ 566613 h 2974687"/>
              <a:gd name="connsiteX53" fmla="*/ 10350690 w 12192005"/>
              <a:gd name="connsiteY53" fmla="*/ 571716 h 2974687"/>
              <a:gd name="connsiteX54" fmla="*/ 10345328 w 12192005"/>
              <a:gd name="connsiteY54" fmla="*/ 518528 h 2974687"/>
              <a:gd name="connsiteX55" fmla="*/ 10863857 w 12192005"/>
              <a:gd name="connsiteY55" fmla="*/ 0 h 297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5" h="2974687">
                <a:moveTo>
                  <a:pt x="10863857" y="0"/>
                </a:moveTo>
                <a:cubicBezTo>
                  <a:pt x="11078638" y="0"/>
                  <a:pt x="11262920" y="130586"/>
                  <a:pt x="11341637" y="316693"/>
                </a:cubicBezTo>
                <a:lnTo>
                  <a:pt x="11342240" y="318638"/>
                </a:lnTo>
                <a:lnTo>
                  <a:pt x="11353705" y="315079"/>
                </a:lnTo>
                <a:cubicBezTo>
                  <a:pt x="11379704" y="309759"/>
                  <a:pt x="11406623" y="306965"/>
                  <a:pt x="11434194" y="306965"/>
                </a:cubicBezTo>
                <a:cubicBezTo>
                  <a:pt x="11544479" y="306965"/>
                  <a:pt x="11644323" y="351667"/>
                  <a:pt x="11716597" y="423940"/>
                </a:cubicBezTo>
                <a:lnTo>
                  <a:pt x="11762250" y="479273"/>
                </a:lnTo>
                <a:lnTo>
                  <a:pt x="11797268" y="476623"/>
                </a:lnTo>
                <a:cubicBezTo>
                  <a:pt x="11934905" y="476623"/>
                  <a:pt x="12062769" y="518465"/>
                  <a:pt x="12168836" y="590121"/>
                </a:cubicBezTo>
                <a:lnTo>
                  <a:pt x="12192005" y="608326"/>
                </a:lnTo>
                <a:lnTo>
                  <a:pt x="12192005" y="2974687"/>
                </a:lnTo>
                <a:lnTo>
                  <a:pt x="5" y="2974687"/>
                </a:lnTo>
                <a:cubicBezTo>
                  <a:pt x="3" y="2442269"/>
                  <a:pt x="2" y="1909852"/>
                  <a:pt x="0" y="1377434"/>
                </a:cubicBezTo>
                <a:lnTo>
                  <a:pt x="30279" y="1340737"/>
                </a:lnTo>
                <a:cubicBezTo>
                  <a:pt x="158837" y="1212178"/>
                  <a:pt x="336439" y="1132663"/>
                  <a:pt x="532612" y="1132663"/>
                </a:cubicBezTo>
                <a:cubicBezTo>
                  <a:pt x="630699" y="1132663"/>
                  <a:pt x="724144" y="1152542"/>
                  <a:pt x="809134" y="1188491"/>
                </a:cubicBezTo>
                <a:lnTo>
                  <a:pt x="871197" y="1222176"/>
                </a:lnTo>
                <a:lnTo>
                  <a:pt x="920073" y="1162937"/>
                </a:lnTo>
                <a:cubicBezTo>
                  <a:pt x="1048633" y="1034378"/>
                  <a:pt x="1226233" y="954863"/>
                  <a:pt x="1422408" y="954863"/>
                </a:cubicBezTo>
                <a:lnTo>
                  <a:pt x="1451151" y="957761"/>
                </a:lnTo>
                <a:lnTo>
                  <a:pt x="1453000" y="939422"/>
                </a:lnTo>
                <a:cubicBezTo>
                  <a:pt x="1542410" y="502490"/>
                  <a:pt x="1929007" y="173813"/>
                  <a:pt x="2392372" y="173813"/>
                </a:cubicBezTo>
                <a:cubicBezTo>
                  <a:pt x="2921928" y="173813"/>
                  <a:pt x="3351221" y="603105"/>
                  <a:pt x="3351221" y="1132663"/>
                </a:cubicBezTo>
                <a:lnTo>
                  <a:pt x="3348380" y="1160840"/>
                </a:lnTo>
                <a:lnTo>
                  <a:pt x="3449988" y="1192380"/>
                </a:lnTo>
                <a:cubicBezTo>
                  <a:pt x="3555538" y="1237025"/>
                  <a:pt x="3645346" y="1311605"/>
                  <a:pt x="3708764" y="1405477"/>
                </a:cubicBezTo>
                <a:lnTo>
                  <a:pt x="3735036" y="1460129"/>
                </a:lnTo>
                <a:lnTo>
                  <a:pt x="3775589" y="1426671"/>
                </a:lnTo>
                <a:cubicBezTo>
                  <a:pt x="3851917" y="1375106"/>
                  <a:pt x="3943928" y="1344996"/>
                  <a:pt x="4042973" y="1344996"/>
                </a:cubicBezTo>
                <a:cubicBezTo>
                  <a:pt x="4075989" y="1344996"/>
                  <a:pt x="4108222" y="1348342"/>
                  <a:pt x="4139355" y="1354712"/>
                </a:cubicBezTo>
                <a:lnTo>
                  <a:pt x="4224117" y="1381024"/>
                </a:lnTo>
                <a:lnTo>
                  <a:pt x="4241201" y="1325996"/>
                </a:lnTo>
                <a:cubicBezTo>
                  <a:pt x="4330488" y="1114894"/>
                  <a:pt x="4539519" y="966769"/>
                  <a:pt x="4783148" y="966769"/>
                </a:cubicBezTo>
                <a:lnTo>
                  <a:pt x="4825455" y="971034"/>
                </a:lnTo>
                <a:lnTo>
                  <a:pt x="4864350" y="899371"/>
                </a:lnTo>
                <a:cubicBezTo>
                  <a:pt x="5036663" y="644315"/>
                  <a:pt x="5328472" y="476623"/>
                  <a:pt x="5659444" y="476623"/>
                </a:cubicBezTo>
                <a:cubicBezTo>
                  <a:pt x="5924225" y="476623"/>
                  <a:pt x="6163935" y="583946"/>
                  <a:pt x="6337453" y="757464"/>
                </a:cubicBezTo>
                <a:lnTo>
                  <a:pt x="6425970" y="864748"/>
                </a:lnTo>
                <a:lnTo>
                  <a:pt x="6451259" y="818157"/>
                </a:lnTo>
                <a:cubicBezTo>
                  <a:pt x="6649675" y="524463"/>
                  <a:pt x="6985689" y="331367"/>
                  <a:pt x="7366802" y="331367"/>
                </a:cubicBezTo>
                <a:cubicBezTo>
                  <a:pt x="7404913" y="331367"/>
                  <a:pt x="7442573" y="333298"/>
                  <a:pt x="7479690" y="337067"/>
                </a:cubicBezTo>
                <a:lnTo>
                  <a:pt x="7587922" y="353585"/>
                </a:lnTo>
                <a:lnTo>
                  <a:pt x="7654776" y="298426"/>
                </a:lnTo>
                <a:cubicBezTo>
                  <a:pt x="7771229" y="219752"/>
                  <a:pt x="7911615" y="173813"/>
                  <a:pt x="8062731" y="173813"/>
                </a:cubicBezTo>
                <a:cubicBezTo>
                  <a:pt x="8415334" y="173813"/>
                  <a:pt x="8709521" y="423924"/>
                  <a:pt x="8777558" y="756414"/>
                </a:cubicBezTo>
                <a:lnTo>
                  <a:pt x="8779462" y="775297"/>
                </a:lnTo>
                <a:lnTo>
                  <a:pt x="8800464" y="768778"/>
                </a:lnTo>
                <a:cubicBezTo>
                  <a:pt x="8838752" y="760943"/>
                  <a:pt x="8878395" y="756828"/>
                  <a:pt x="8919000" y="756828"/>
                </a:cubicBezTo>
                <a:cubicBezTo>
                  <a:pt x="9122023" y="756828"/>
                  <a:pt x="9301020" y="859692"/>
                  <a:pt x="9406718" y="1016146"/>
                </a:cubicBezTo>
                <a:lnTo>
                  <a:pt x="9430890" y="1060679"/>
                </a:lnTo>
                <a:lnTo>
                  <a:pt x="9438634" y="1035731"/>
                </a:lnTo>
                <a:cubicBezTo>
                  <a:pt x="9559249" y="750564"/>
                  <a:pt x="9841618" y="550471"/>
                  <a:pt x="10170720" y="550471"/>
                </a:cubicBezTo>
                <a:cubicBezTo>
                  <a:pt x="10225570" y="550471"/>
                  <a:pt x="10279123" y="556029"/>
                  <a:pt x="10330844" y="566613"/>
                </a:cubicBezTo>
                <a:lnTo>
                  <a:pt x="10350690" y="571716"/>
                </a:lnTo>
                <a:lnTo>
                  <a:pt x="10345328" y="518528"/>
                </a:lnTo>
                <a:cubicBezTo>
                  <a:pt x="10345328" y="232153"/>
                  <a:pt x="10577481" y="0"/>
                  <a:pt x="10863857" y="0"/>
                </a:cubicBezTo>
                <a:close/>
              </a:path>
            </a:pathLst>
          </a:custGeom>
          <a:solidFill>
            <a:srgbClr val="D2D0CE">
              <a:alpha val="30000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>
            <a:spLocks noChangeAspect="1"/>
          </p:cNvSpPr>
          <p:nvPr userDrawn="1"/>
        </p:nvSpPr>
        <p:spPr bwMode="hidden">
          <a:xfrm>
            <a:off x="0" y="3424428"/>
            <a:ext cx="1719072" cy="1719072"/>
          </a:xfrm>
          <a:prstGeom prst="rect">
            <a:avLst/>
          </a:prstGeom>
          <a:solidFill>
            <a:srgbClr val="1F2555"/>
          </a:solidFill>
          <a:ln>
            <a:noFill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>
            <a:spLocks/>
          </p:cNvSpPr>
          <p:nvPr userDrawn="1"/>
        </p:nvSpPr>
        <p:spPr bwMode="hidden">
          <a:xfrm>
            <a:off x="1719072" y="3424428"/>
            <a:ext cx="7424928" cy="1719072"/>
          </a:xfrm>
          <a:prstGeom prst="rect">
            <a:avLst/>
          </a:prstGeom>
          <a:solidFill>
            <a:srgbClr val="00A6A7"/>
          </a:solidFill>
          <a:ln>
            <a:noFill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4" y="869950"/>
            <a:ext cx="7058025" cy="114183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title, sentence 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4" y="2103120"/>
            <a:ext cx="7058025" cy="54864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Optional subtitle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172958" y="3659140"/>
            <a:ext cx="1374934" cy="1233585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124" y="2743200"/>
            <a:ext cx="7058025" cy="18288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00 Month 0000  | 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1867615" y="3658285"/>
            <a:ext cx="1427321" cy="1234440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126163" y="4853288"/>
            <a:ext cx="2652712" cy="182580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/>
            <a:r>
              <a:rPr lang="en-US" sz="600" dirty="0">
                <a:solidFill>
                  <a:srgbClr val="7FD2D3"/>
                </a:solidFill>
              </a:rPr>
              <a:t>© </a:t>
            </a:r>
            <a:r>
              <a:rPr lang="is-IS" sz="600" dirty="0">
                <a:solidFill>
                  <a:srgbClr val="7FD2D3"/>
                </a:solidFill>
              </a:rPr>
              <a:t>2018</a:t>
            </a:r>
            <a:r>
              <a:rPr lang="en-US" sz="600" dirty="0">
                <a:solidFill>
                  <a:srgbClr val="7FD2D3"/>
                </a:solidFill>
              </a:rPr>
              <a:t> Pegasystems Inc</a:t>
            </a:r>
            <a:r>
              <a:rPr lang="en-US" sz="600" baseline="0" dirty="0">
                <a:solidFill>
                  <a:srgbClr val="7FD2D3"/>
                </a:solidFill>
              </a:rPr>
              <a:t>.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5995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CEAE4DFC-314E-8140-839C-266DE49BB9DF}"/>
              </a:ext>
            </a:extLst>
          </p:cNvPr>
          <p:cNvSpPr>
            <a:spLocks noChangeAspect="1"/>
          </p:cNvSpPr>
          <p:nvPr userDrawn="1"/>
        </p:nvSpPr>
        <p:spPr bwMode="hidden">
          <a:xfrm>
            <a:off x="-4" y="2592445"/>
            <a:ext cx="9144004" cy="2231015"/>
          </a:xfrm>
          <a:custGeom>
            <a:avLst/>
            <a:gdLst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2555062 h 2974687"/>
              <a:gd name="connsiteX16" fmla="*/ 0 w 12192005"/>
              <a:gd name="connsiteY16" fmla="*/ 1377434 h 2974687"/>
              <a:gd name="connsiteX17" fmla="*/ 30279 w 12192005"/>
              <a:gd name="connsiteY17" fmla="*/ 1340737 h 2974687"/>
              <a:gd name="connsiteX18" fmla="*/ 532612 w 12192005"/>
              <a:gd name="connsiteY18" fmla="*/ 1132663 h 2974687"/>
              <a:gd name="connsiteX19" fmla="*/ 809134 w 12192005"/>
              <a:gd name="connsiteY19" fmla="*/ 1188491 h 2974687"/>
              <a:gd name="connsiteX20" fmla="*/ 871197 w 12192005"/>
              <a:gd name="connsiteY20" fmla="*/ 1222176 h 2974687"/>
              <a:gd name="connsiteX21" fmla="*/ 920073 w 12192005"/>
              <a:gd name="connsiteY21" fmla="*/ 1162937 h 2974687"/>
              <a:gd name="connsiteX22" fmla="*/ 1422408 w 12192005"/>
              <a:gd name="connsiteY22" fmla="*/ 954863 h 2974687"/>
              <a:gd name="connsiteX23" fmla="*/ 1451151 w 12192005"/>
              <a:gd name="connsiteY23" fmla="*/ 957761 h 2974687"/>
              <a:gd name="connsiteX24" fmla="*/ 1453000 w 12192005"/>
              <a:gd name="connsiteY24" fmla="*/ 939422 h 2974687"/>
              <a:gd name="connsiteX25" fmla="*/ 2392372 w 12192005"/>
              <a:gd name="connsiteY25" fmla="*/ 173813 h 2974687"/>
              <a:gd name="connsiteX26" fmla="*/ 3351221 w 12192005"/>
              <a:gd name="connsiteY26" fmla="*/ 1132663 h 2974687"/>
              <a:gd name="connsiteX27" fmla="*/ 3348380 w 12192005"/>
              <a:gd name="connsiteY27" fmla="*/ 1160840 h 2974687"/>
              <a:gd name="connsiteX28" fmla="*/ 3449988 w 12192005"/>
              <a:gd name="connsiteY28" fmla="*/ 1192380 h 2974687"/>
              <a:gd name="connsiteX29" fmla="*/ 3708764 w 12192005"/>
              <a:gd name="connsiteY29" fmla="*/ 1405477 h 2974687"/>
              <a:gd name="connsiteX30" fmla="*/ 3735036 w 12192005"/>
              <a:gd name="connsiteY30" fmla="*/ 1460129 h 2974687"/>
              <a:gd name="connsiteX31" fmla="*/ 3775589 w 12192005"/>
              <a:gd name="connsiteY31" fmla="*/ 1426671 h 2974687"/>
              <a:gd name="connsiteX32" fmla="*/ 4042973 w 12192005"/>
              <a:gd name="connsiteY32" fmla="*/ 1344996 h 2974687"/>
              <a:gd name="connsiteX33" fmla="*/ 4139355 w 12192005"/>
              <a:gd name="connsiteY33" fmla="*/ 1354712 h 2974687"/>
              <a:gd name="connsiteX34" fmla="*/ 4224117 w 12192005"/>
              <a:gd name="connsiteY34" fmla="*/ 1381024 h 2974687"/>
              <a:gd name="connsiteX35" fmla="*/ 4241201 w 12192005"/>
              <a:gd name="connsiteY35" fmla="*/ 1325996 h 2974687"/>
              <a:gd name="connsiteX36" fmla="*/ 4783148 w 12192005"/>
              <a:gd name="connsiteY36" fmla="*/ 966769 h 2974687"/>
              <a:gd name="connsiteX37" fmla="*/ 4825455 w 12192005"/>
              <a:gd name="connsiteY37" fmla="*/ 971034 h 2974687"/>
              <a:gd name="connsiteX38" fmla="*/ 4864350 w 12192005"/>
              <a:gd name="connsiteY38" fmla="*/ 899371 h 2974687"/>
              <a:gd name="connsiteX39" fmla="*/ 5659444 w 12192005"/>
              <a:gd name="connsiteY39" fmla="*/ 476623 h 2974687"/>
              <a:gd name="connsiteX40" fmla="*/ 6337453 w 12192005"/>
              <a:gd name="connsiteY40" fmla="*/ 757464 h 2974687"/>
              <a:gd name="connsiteX41" fmla="*/ 6425970 w 12192005"/>
              <a:gd name="connsiteY41" fmla="*/ 864748 h 2974687"/>
              <a:gd name="connsiteX42" fmla="*/ 6451259 w 12192005"/>
              <a:gd name="connsiteY42" fmla="*/ 818157 h 2974687"/>
              <a:gd name="connsiteX43" fmla="*/ 7366802 w 12192005"/>
              <a:gd name="connsiteY43" fmla="*/ 331367 h 2974687"/>
              <a:gd name="connsiteX44" fmla="*/ 7479690 w 12192005"/>
              <a:gd name="connsiteY44" fmla="*/ 337067 h 2974687"/>
              <a:gd name="connsiteX45" fmla="*/ 7587922 w 12192005"/>
              <a:gd name="connsiteY45" fmla="*/ 353585 h 2974687"/>
              <a:gd name="connsiteX46" fmla="*/ 7654776 w 12192005"/>
              <a:gd name="connsiteY46" fmla="*/ 298426 h 2974687"/>
              <a:gd name="connsiteX47" fmla="*/ 8062731 w 12192005"/>
              <a:gd name="connsiteY47" fmla="*/ 173813 h 2974687"/>
              <a:gd name="connsiteX48" fmla="*/ 8777558 w 12192005"/>
              <a:gd name="connsiteY48" fmla="*/ 756414 h 2974687"/>
              <a:gd name="connsiteX49" fmla="*/ 8779462 w 12192005"/>
              <a:gd name="connsiteY49" fmla="*/ 775297 h 2974687"/>
              <a:gd name="connsiteX50" fmla="*/ 8800464 w 12192005"/>
              <a:gd name="connsiteY50" fmla="*/ 768778 h 2974687"/>
              <a:gd name="connsiteX51" fmla="*/ 8919000 w 12192005"/>
              <a:gd name="connsiteY51" fmla="*/ 756828 h 2974687"/>
              <a:gd name="connsiteX52" fmla="*/ 9406718 w 12192005"/>
              <a:gd name="connsiteY52" fmla="*/ 1016146 h 2974687"/>
              <a:gd name="connsiteX53" fmla="*/ 9430890 w 12192005"/>
              <a:gd name="connsiteY53" fmla="*/ 1060679 h 2974687"/>
              <a:gd name="connsiteX54" fmla="*/ 9438634 w 12192005"/>
              <a:gd name="connsiteY54" fmla="*/ 1035731 h 2974687"/>
              <a:gd name="connsiteX55" fmla="*/ 10170720 w 12192005"/>
              <a:gd name="connsiteY55" fmla="*/ 550471 h 2974687"/>
              <a:gd name="connsiteX56" fmla="*/ 10330844 w 12192005"/>
              <a:gd name="connsiteY56" fmla="*/ 566613 h 2974687"/>
              <a:gd name="connsiteX57" fmla="*/ 10350690 w 12192005"/>
              <a:gd name="connsiteY57" fmla="*/ 571716 h 2974687"/>
              <a:gd name="connsiteX58" fmla="*/ 10345328 w 12192005"/>
              <a:gd name="connsiteY58" fmla="*/ 518528 h 2974687"/>
              <a:gd name="connsiteX59" fmla="*/ 10863857 w 12192005"/>
              <a:gd name="connsiteY59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1377434 h 2974687"/>
              <a:gd name="connsiteX16" fmla="*/ 30279 w 12192005"/>
              <a:gd name="connsiteY16" fmla="*/ 1340737 h 2974687"/>
              <a:gd name="connsiteX17" fmla="*/ 532612 w 12192005"/>
              <a:gd name="connsiteY17" fmla="*/ 1132663 h 2974687"/>
              <a:gd name="connsiteX18" fmla="*/ 809134 w 12192005"/>
              <a:gd name="connsiteY18" fmla="*/ 1188491 h 2974687"/>
              <a:gd name="connsiteX19" fmla="*/ 871197 w 12192005"/>
              <a:gd name="connsiteY19" fmla="*/ 1222176 h 2974687"/>
              <a:gd name="connsiteX20" fmla="*/ 920073 w 12192005"/>
              <a:gd name="connsiteY20" fmla="*/ 1162937 h 2974687"/>
              <a:gd name="connsiteX21" fmla="*/ 1422408 w 12192005"/>
              <a:gd name="connsiteY21" fmla="*/ 954863 h 2974687"/>
              <a:gd name="connsiteX22" fmla="*/ 1451151 w 12192005"/>
              <a:gd name="connsiteY22" fmla="*/ 957761 h 2974687"/>
              <a:gd name="connsiteX23" fmla="*/ 1453000 w 12192005"/>
              <a:gd name="connsiteY23" fmla="*/ 939422 h 2974687"/>
              <a:gd name="connsiteX24" fmla="*/ 2392372 w 12192005"/>
              <a:gd name="connsiteY24" fmla="*/ 173813 h 2974687"/>
              <a:gd name="connsiteX25" fmla="*/ 3351221 w 12192005"/>
              <a:gd name="connsiteY25" fmla="*/ 1132663 h 2974687"/>
              <a:gd name="connsiteX26" fmla="*/ 3348380 w 12192005"/>
              <a:gd name="connsiteY26" fmla="*/ 1160840 h 2974687"/>
              <a:gd name="connsiteX27" fmla="*/ 3449988 w 12192005"/>
              <a:gd name="connsiteY27" fmla="*/ 1192380 h 2974687"/>
              <a:gd name="connsiteX28" fmla="*/ 3708764 w 12192005"/>
              <a:gd name="connsiteY28" fmla="*/ 1405477 h 2974687"/>
              <a:gd name="connsiteX29" fmla="*/ 3735036 w 12192005"/>
              <a:gd name="connsiteY29" fmla="*/ 1460129 h 2974687"/>
              <a:gd name="connsiteX30" fmla="*/ 3775589 w 12192005"/>
              <a:gd name="connsiteY30" fmla="*/ 1426671 h 2974687"/>
              <a:gd name="connsiteX31" fmla="*/ 4042973 w 12192005"/>
              <a:gd name="connsiteY31" fmla="*/ 1344996 h 2974687"/>
              <a:gd name="connsiteX32" fmla="*/ 4139355 w 12192005"/>
              <a:gd name="connsiteY32" fmla="*/ 1354712 h 2974687"/>
              <a:gd name="connsiteX33" fmla="*/ 4224117 w 12192005"/>
              <a:gd name="connsiteY33" fmla="*/ 1381024 h 2974687"/>
              <a:gd name="connsiteX34" fmla="*/ 4241201 w 12192005"/>
              <a:gd name="connsiteY34" fmla="*/ 1325996 h 2974687"/>
              <a:gd name="connsiteX35" fmla="*/ 4783148 w 12192005"/>
              <a:gd name="connsiteY35" fmla="*/ 966769 h 2974687"/>
              <a:gd name="connsiteX36" fmla="*/ 4825455 w 12192005"/>
              <a:gd name="connsiteY36" fmla="*/ 971034 h 2974687"/>
              <a:gd name="connsiteX37" fmla="*/ 4864350 w 12192005"/>
              <a:gd name="connsiteY37" fmla="*/ 899371 h 2974687"/>
              <a:gd name="connsiteX38" fmla="*/ 5659444 w 12192005"/>
              <a:gd name="connsiteY38" fmla="*/ 476623 h 2974687"/>
              <a:gd name="connsiteX39" fmla="*/ 6337453 w 12192005"/>
              <a:gd name="connsiteY39" fmla="*/ 757464 h 2974687"/>
              <a:gd name="connsiteX40" fmla="*/ 6425970 w 12192005"/>
              <a:gd name="connsiteY40" fmla="*/ 864748 h 2974687"/>
              <a:gd name="connsiteX41" fmla="*/ 6451259 w 12192005"/>
              <a:gd name="connsiteY41" fmla="*/ 818157 h 2974687"/>
              <a:gd name="connsiteX42" fmla="*/ 7366802 w 12192005"/>
              <a:gd name="connsiteY42" fmla="*/ 331367 h 2974687"/>
              <a:gd name="connsiteX43" fmla="*/ 7479690 w 12192005"/>
              <a:gd name="connsiteY43" fmla="*/ 337067 h 2974687"/>
              <a:gd name="connsiteX44" fmla="*/ 7587922 w 12192005"/>
              <a:gd name="connsiteY44" fmla="*/ 353585 h 2974687"/>
              <a:gd name="connsiteX45" fmla="*/ 7654776 w 12192005"/>
              <a:gd name="connsiteY45" fmla="*/ 298426 h 2974687"/>
              <a:gd name="connsiteX46" fmla="*/ 8062731 w 12192005"/>
              <a:gd name="connsiteY46" fmla="*/ 173813 h 2974687"/>
              <a:gd name="connsiteX47" fmla="*/ 8777558 w 12192005"/>
              <a:gd name="connsiteY47" fmla="*/ 756414 h 2974687"/>
              <a:gd name="connsiteX48" fmla="*/ 8779462 w 12192005"/>
              <a:gd name="connsiteY48" fmla="*/ 775297 h 2974687"/>
              <a:gd name="connsiteX49" fmla="*/ 8800464 w 12192005"/>
              <a:gd name="connsiteY49" fmla="*/ 768778 h 2974687"/>
              <a:gd name="connsiteX50" fmla="*/ 8919000 w 12192005"/>
              <a:gd name="connsiteY50" fmla="*/ 756828 h 2974687"/>
              <a:gd name="connsiteX51" fmla="*/ 9406718 w 12192005"/>
              <a:gd name="connsiteY51" fmla="*/ 1016146 h 2974687"/>
              <a:gd name="connsiteX52" fmla="*/ 9430890 w 12192005"/>
              <a:gd name="connsiteY52" fmla="*/ 1060679 h 2974687"/>
              <a:gd name="connsiteX53" fmla="*/ 9438634 w 12192005"/>
              <a:gd name="connsiteY53" fmla="*/ 1035731 h 2974687"/>
              <a:gd name="connsiteX54" fmla="*/ 10170720 w 12192005"/>
              <a:gd name="connsiteY54" fmla="*/ 550471 h 2974687"/>
              <a:gd name="connsiteX55" fmla="*/ 10330844 w 12192005"/>
              <a:gd name="connsiteY55" fmla="*/ 566613 h 2974687"/>
              <a:gd name="connsiteX56" fmla="*/ 10350690 w 12192005"/>
              <a:gd name="connsiteY56" fmla="*/ 571716 h 2974687"/>
              <a:gd name="connsiteX57" fmla="*/ 10345328 w 12192005"/>
              <a:gd name="connsiteY57" fmla="*/ 518528 h 2974687"/>
              <a:gd name="connsiteX58" fmla="*/ 10863857 w 12192005"/>
              <a:gd name="connsiteY58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0 w 12192005"/>
              <a:gd name="connsiteY14" fmla="*/ 1377434 h 2974687"/>
              <a:gd name="connsiteX15" fmla="*/ 30279 w 12192005"/>
              <a:gd name="connsiteY15" fmla="*/ 1340737 h 2974687"/>
              <a:gd name="connsiteX16" fmla="*/ 532612 w 12192005"/>
              <a:gd name="connsiteY16" fmla="*/ 1132663 h 2974687"/>
              <a:gd name="connsiteX17" fmla="*/ 809134 w 12192005"/>
              <a:gd name="connsiteY17" fmla="*/ 1188491 h 2974687"/>
              <a:gd name="connsiteX18" fmla="*/ 871197 w 12192005"/>
              <a:gd name="connsiteY18" fmla="*/ 1222176 h 2974687"/>
              <a:gd name="connsiteX19" fmla="*/ 920073 w 12192005"/>
              <a:gd name="connsiteY19" fmla="*/ 1162937 h 2974687"/>
              <a:gd name="connsiteX20" fmla="*/ 1422408 w 12192005"/>
              <a:gd name="connsiteY20" fmla="*/ 954863 h 2974687"/>
              <a:gd name="connsiteX21" fmla="*/ 1451151 w 12192005"/>
              <a:gd name="connsiteY21" fmla="*/ 957761 h 2974687"/>
              <a:gd name="connsiteX22" fmla="*/ 1453000 w 12192005"/>
              <a:gd name="connsiteY22" fmla="*/ 939422 h 2974687"/>
              <a:gd name="connsiteX23" fmla="*/ 2392372 w 12192005"/>
              <a:gd name="connsiteY23" fmla="*/ 173813 h 2974687"/>
              <a:gd name="connsiteX24" fmla="*/ 3351221 w 12192005"/>
              <a:gd name="connsiteY24" fmla="*/ 1132663 h 2974687"/>
              <a:gd name="connsiteX25" fmla="*/ 3348380 w 12192005"/>
              <a:gd name="connsiteY25" fmla="*/ 1160840 h 2974687"/>
              <a:gd name="connsiteX26" fmla="*/ 3449988 w 12192005"/>
              <a:gd name="connsiteY26" fmla="*/ 1192380 h 2974687"/>
              <a:gd name="connsiteX27" fmla="*/ 3708764 w 12192005"/>
              <a:gd name="connsiteY27" fmla="*/ 1405477 h 2974687"/>
              <a:gd name="connsiteX28" fmla="*/ 3735036 w 12192005"/>
              <a:gd name="connsiteY28" fmla="*/ 1460129 h 2974687"/>
              <a:gd name="connsiteX29" fmla="*/ 3775589 w 12192005"/>
              <a:gd name="connsiteY29" fmla="*/ 1426671 h 2974687"/>
              <a:gd name="connsiteX30" fmla="*/ 4042973 w 12192005"/>
              <a:gd name="connsiteY30" fmla="*/ 1344996 h 2974687"/>
              <a:gd name="connsiteX31" fmla="*/ 4139355 w 12192005"/>
              <a:gd name="connsiteY31" fmla="*/ 1354712 h 2974687"/>
              <a:gd name="connsiteX32" fmla="*/ 4224117 w 12192005"/>
              <a:gd name="connsiteY32" fmla="*/ 1381024 h 2974687"/>
              <a:gd name="connsiteX33" fmla="*/ 4241201 w 12192005"/>
              <a:gd name="connsiteY33" fmla="*/ 1325996 h 2974687"/>
              <a:gd name="connsiteX34" fmla="*/ 4783148 w 12192005"/>
              <a:gd name="connsiteY34" fmla="*/ 966769 h 2974687"/>
              <a:gd name="connsiteX35" fmla="*/ 4825455 w 12192005"/>
              <a:gd name="connsiteY35" fmla="*/ 971034 h 2974687"/>
              <a:gd name="connsiteX36" fmla="*/ 4864350 w 12192005"/>
              <a:gd name="connsiteY36" fmla="*/ 899371 h 2974687"/>
              <a:gd name="connsiteX37" fmla="*/ 5659444 w 12192005"/>
              <a:gd name="connsiteY37" fmla="*/ 476623 h 2974687"/>
              <a:gd name="connsiteX38" fmla="*/ 6337453 w 12192005"/>
              <a:gd name="connsiteY38" fmla="*/ 757464 h 2974687"/>
              <a:gd name="connsiteX39" fmla="*/ 6425970 w 12192005"/>
              <a:gd name="connsiteY39" fmla="*/ 864748 h 2974687"/>
              <a:gd name="connsiteX40" fmla="*/ 6451259 w 12192005"/>
              <a:gd name="connsiteY40" fmla="*/ 818157 h 2974687"/>
              <a:gd name="connsiteX41" fmla="*/ 7366802 w 12192005"/>
              <a:gd name="connsiteY41" fmla="*/ 331367 h 2974687"/>
              <a:gd name="connsiteX42" fmla="*/ 7479690 w 12192005"/>
              <a:gd name="connsiteY42" fmla="*/ 337067 h 2974687"/>
              <a:gd name="connsiteX43" fmla="*/ 7587922 w 12192005"/>
              <a:gd name="connsiteY43" fmla="*/ 353585 h 2974687"/>
              <a:gd name="connsiteX44" fmla="*/ 7654776 w 12192005"/>
              <a:gd name="connsiteY44" fmla="*/ 298426 h 2974687"/>
              <a:gd name="connsiteX45" fmla="*/ 8062731 w 12192005"/>
              <a:gd name="connsiteY45" fmla="*/ 173813 h 2974687"/>
              <a:gd name="connsiteX46" fmla="*/ 8777558 w 12192005"/>
              <a:gd name="connsiteY46" fmla="*/ 756414 h 2974687"/>
              <a:gd name="connsiteX47" fmla="*/ 8779462 w 12192005"/>
              <a:gd name="connsiteY47" fmla="*/ 775297 h 2974687"/>
              <a:gd name="connsiteX48" fmla="*/ 8800464 w 12192005"/>
              <a:gd name="connsiteY48" fmla="*/ 768778 h 2974687"/>
              <a:gd name="connsiteX49" fmla="*/ 8919000 w 12192005"/>
              <a:gd name="connsiteY49" fmla="*/ 756828 h 2974687"/>
              <a:gd name="connsiteX50" fmla="*/ 9406718 w 12192005"/>
              <a:gd name="connsiteY50" fmla="*/ 1016146 h 2974687"/>
              <a:gd name="connsiteX51" fmla="*/ 9430890 w 12192005"/>
              <a:gd name="connsiteY51" fmla="*/ 1060679 h 2974687"/>
              <a:gd name="connsiteX52" fmla="*/ 9438634 w 12192005"/>
              <a:gd name="connsiteY52" fmla="*/ 1035731 h 2974687"/>
              <a:gd name="connsiteX53" fmla="*/ 10170720 w 12192005"/>
              <a:gd name="connsiteY53" fmla="*/ 550471 h 2974687"/>
              <a:gd name="connsiteX54" fmla="*/ 10330844 w 12192005"/>
              <a:gd name="connsiteY54" fmla="*/ 566613 h 2974687"/>
              <a:gd name="connsiteX55" fmla="*/ 10350690 w 12192005"/>
              <a:gd name="connsiteY55" fmla="*/ 571716 h 2974687"/>
              <a:gd name="connsiteX56" fmla="*/ 10345328 w 12192005"/>
              <a:gd name="connsiteY56" fmla="*/ 518528 h 2974687"/>
              <a:gd name="connsiteX57" fmla="*/ 10863857 w 12192005"/>
              <a:gd name="connsiteY57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576776 h 2974687"/>
              <a:gd name="connsiteX11" fmla="*/ 12192005 w 12192005"/>
              <a:gd name="connsiteY11" fmla="*/ 2974687 h 2974687"/>
              <a:gd name="connsiteX12" fmla="*/ 5 w 12192005"/>
              <a:gd name="connsiteY12" fmla="*/ 2974687 h 2974687"/>
              <a:gd name="connsiteX13" fmla="*/ 0 w 12192005"/>
              <a:gd name="connsiteY13" fmla="*/ 1377434 h 2974687"/>
              <a:gd name="connsiteX14" fmla="*/ 30279 w 12192005"/>
              <a:gd name="connsiteY14" fmla="*/ 1340737 h 2974687"/>
              <a:gd name="connsiteX15" fmla="*/ 532612 w 12192005"/>
              <a:gd name="connsiteY15" fmla="*/ 1132663 h 2974687"/>
              <a:gd name="connsiteX16" fmla="*/ 809134 w 12192005"/>
              <a:gd name="connsiteY16" fmla="*/ 1188491 h 2974687"/>
              <a:gd name="connsiteX17" fmla="*/ 871197 w 12192005"/>
              <a:gd name="connsiteY17" fmla="*/ 1222176 h 2974687"/>
              <a:gd name="connsiteX18" fmla="*/ 920073 w 12192005"/>
              <a:gd name="connsiteY18" fmla="*/ 1162937 h 2974687"/>
              <a:gd name="connsiteX19" fmla="*/ 1422408 w 12192005"/>
              <a:gd name="connsiteY19" fmla="*/ 954863 h 2974687"/>
              <a:gd name="connsiteX20" fmla="*/ 1451151 w 12192005"/>
              <a:gd name="connsiteY20" fmla="*/ 957761 h 2974687"/>
              <a:gd name="connsiteX21" fmla="*/ 1453000 w 12192005"/>
              <a:gd name="connsiteY21" fmla="*/ 939422 h 2974687"/>
              <a:gd name="connsiteX22" fmla="*/ 2392372 w 12192005"/>
              <a:gd name="connsiteY22" fmla="*/ 173813 h 2974687"/>
              <a:gd name="connsiteX23" fmla="*/ 3351221 w 12192005"/>
              <a:gd name="connsiteY23" fmla="*/ 1132663 h 2974687"/>
              <a:gd name="connsiteX24" fmla="*/ 3348380 w 12192005"/>
              <a:gd name="connsiteY24" fmla="*/ 1160840 h 2974687"/>
              <a:gd name="connsiteX25" fmla="*/ 3449988 w 12192005"/>
              <a:gd name="connsiteY25" fmla="*/ 1192380 h 2974687"/>
              <a:gd name="connsiteX26" fmla="*/ 3708764 w 12192005"/>
              <a:gd name="connsiteY26" fmla="*/ 1405477 h 2974687"/>
              <a:gd name="connsiteX27" fmla="*/ 3735036 w 12192005"/>
              <a:gd name="connsiteY27" fmla="*/ 1460129 h 2974687"/>
              <a:gd name="connsiteX28" fmla="*/ 3775589 w 12192005"/>
              <a:gd name="connsiteY28" fmla="*/ 1426671 h 2974687"/>
              <a:gd name="connsiteX29" fmla="*/ 4042973 w 12192005"/>
              <a:gd name="connsiteY29" fmla="*/ 1344996 h 2974687"/>
              <a:gd name="connsiteX30" fmla="*/ 4139355 w 12192005"/>
              <a:gd name="connsiteY30" fmla="*/ 1354712 h 2974687"/>
              <a:gd name="connsiteX31" fmla="*/ 4224117 w 12192005"/>
              <a:gd name="connsiteY31" fmla="*/ 1381024 h 2974687"/>
              <a:gd name="connsiteX32" fmla="*/ 4241201 w 12192005"/>
              <a:gd name="connsiteY32" fmla="*/ 1325996 h 2974687"/>
              <a:gd name="connsiteX33" fmla="*/ 4783148 w 12192005"/>
              <a:gd name="connsiteY33" fmla="*/ 966769 h 2974687"/>
              <a:gd name="connsiteX34" fmla="*/ 4825455 w 12192005"/>
              <a:gd name="connsiteY34" fmla="*/ 971034 h 2974687"/>
              <a:gd name="connsiteX35" fmla="*/ 4864350 w 12192005"/>
              <a:gd name="connsiteY35" fmla="*/ 899371 h 2974687"/>
              <a:gd name="connsiteX36" fmla="*/ 5659444 w 12192005"/>
              <a:gd name="connsiteY36" fmla="*/ 476623 h 2974687"/>
              <a:gd name="connsiteX37" fmla="*/ 6337453 w 12192005"/>
              <a:gd name="connsiteY37" fmla="*/ 757464 h 2974687"/>
              <a:gd name="connsiteX38" fmla="*/ 6425970 w 12192005"/>
              <a:gd name="connsiteY38" fmla="*/ 864748 h 2974687"/>
              <a:gd name="connsiteX39" fmla="*/ 6451259 w 12192005"/>
              <a:gd name="connsiteY39" fmla="*/ 818157 h 2974687"/>
              <a:gd name="connsiteX40" fmla="*/ 7366802 w 12192005"/>
              <a:gd name="connsiteY40" fmla="*/ 331367 h 2974687"/>
              <a:gd name="connsiteX41" fmla="*/ 7479690 w 12192005"/>
              <a:gd name="connsiteY41" fmla="*/ 337067 h 2974687"/>
              <a:gd name="connsiteX42" fmla="*/ 7587922 w 12192005"/>
              <a:gd name="connsiteY42" fmla="*/ 353585 h 2974687"/>
              <a:gd name="connsiteX43" fmla="*/ 7654776 w 12192005"/>
              <a:gd name="connsiteY43" fmla="*/ 298426 h 2974687"/>
              <a:gd name="connsiteX44" fmla="*/ 8062731 w 12192005"/>
              <a:gd name="connsiteY44" fmla="*/ 173813 h 2974687"/>
              <a:gd name="connsiteX45" fmla="*/ 8777558 w 12192005"/>
              <a:gd name="connsiteY45" fmla="*/ 756414 h 2974687"/>
              <a:gd name="connsiteX46" fmla="*/ 8779462 w 12192005"/>
              <a:gd name="connsiteY46" fmla="*/ 775297 h 2974687"/>
              <a:gd name="connsiteX47" fmla="*/ 8800464 w 12192005"/>
              <a:gd name="connsiteY47" fmla="*/ 768778 h 2974687"/>
              <a:gd name="connsiteX48" fmla="*/ 8919000 w 12192005"/>
              <a:gd name="connsiteY48" fmla="*/ 756828 h 2974687"/>
              <a:gd name="connsiteX49" fmla="*/ 9406718 w 12192005"/>
              <a:gd name="connsiteY49" fmla="*/ 1016146 h 2974687"/>
              <a:gd name="connsiteX50" fmla="*/ 9430890 w 12192005"/>
              <a:gd name="connsiteY50" fmla="*/ 1060679 h 2974687"/>
              <a:gd name="connsiteX51" fmla="*/ 9438634 w 12192005"/>
              <a:gd name="connsiteY51" fmla="*/ 1035731 h 2974687"/>
              <a:gd name="connsiteX52" fmla="*/ 10170720 w 12192005"/>
              <a:gd name="connsiteY52" fmla="*/ 550471 h 2974687"/>
              <a:gd name="connsiteX53" fmla="*/ 10330844 w 12192005"/>
              <a:gd name="connsiteY53" fmla="*/ 566613 h 2974687"/>
              <a:gd name="connsiteX54" fmla="*/ 10350690 w 12192005"/>
              <a:gd name="connsiteY54" fmla="*/ 571716 h 2974687"/>
              <a:gd name="connsiteX55" fmla="*/ 10345328 w 12192005"/>
              <a:gd name="connsiteY55" fmla="*/ 518528 h 2974687"/>
              <a:gd name="connsiteX56" fmla="*/ 10863857 w 12192005"/>
              <a:gd name="connsiteY56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974687 h 2974687"/>
              <a:gd name="connsiteX11" fmla="*/ 5 w 12192005"/>
              <a:gd name="connsiteY11" fmla="*/ 2974687 h 2974687"/>
              <a:gd name="connsiteX12" fmla="*/ 0 w 12192005"/>
              <a:gd name="connsiteY12" fmla="*/ 1377434 h 2974687"/>
              <a:gd name="connsiteX13" fmla="*/ 30279 w 12192005"/>
              <a:gd name="connsiteY13" fmla="*/ 1340737 h 2974687"/>
              <a:gd name="connsiteX14" fmla="*/ 532612 w 12192005"/>
              <a:gd name="connsiteY14" fmla="*/ 1132663 h 2974687"/>
              <a:gd name="connsiteX15" fmla="*/ 809134 w 12192005"/>
              <a:gd name="connsiteY15" fmla="*/ 1188491 h 2974687"/>
              <a:gd name="connsiteX16" fmla="*/ 871197 w 12192005"/>
              <a:gd name="connsiteY16" fmla="*/ 1222176 h 2974687"/>
              <a:gd name="connsiteX17" fmla="*/ 920073 w 12192005"/>
              <a:gd name="connsiteY17" fmla="*/ 1162937 h 2974687"/>
              <a:gd name="connsiteX18" fmla="*/ 1422408 w 12192005"/>
              <a:gd name="connsiteY18" fmla="*/ 954863 h 2974687"/>
              <a:gd name="connsiteX19" fmla="*/ 1451151 w 12192005"/>
              <a:gd name="connsiteY19" fmla="*/ 957761 h 2974687"/>
              <a:gd name="connsiteX20" fmla="*/ 1453000 w 12192005"/>
              <a:gd name="connsiteY20" fmla="*/ 939422 h 2974687"/>
              <a:gd name="connsiteX21" fmla="*/ 2392372 w 12192005"/>
              <a:gd name="connsiteY21" fmla="*/ 173813 h 2974687"/>
              <a:gd name="connsiteX22" fmla="*/ 3351221 w 12192005"/>
              <a:gd name="connsiteY22" fmla="*/ 1132663 h 2974687"/>
              <a:gd name="connsiteX23" fmla="*/ 3348380 w 12192005"/>
              <a:gd name="connsiteY23" fmla="*/ 1160840 h 2974687"/>
              <a:gd name="connsiteX24" fmla="*/ 3449988 w 12192005"/>
              <a:gd name="connsiteY24" fmla="*/ 1192380 h 2974687"/>
              <a:gd name="connsiteX25" fmla="*/ 3708764 w 12192005"/>
              <a:gd name="connsiteY25" fmla="*/ 1405477 h 2974687"/>
              <a:gd name="connsiteX26" fmla="*/ 3735036 w 12192005"/>
              <a:gd name="connsiteY26" fmla="*/ 1460129 h 2974687"/>
              <a:gd name="connsiteX27" fmla="*/ 3775589 w 12192005"/>
              <a:gd name="connsiteY27" fmla="*/ 1426671 h 2974687"/>
              <a:gd name="connsiteX28" fmla="*/ 4042973 w 12192005"/>
              <a:gd name="connsiteY28" fmla="*/ 1344996 h 2974687"/>
              <a:gd name="connsiteX29" fmla="*/ 4139355 w 12192005"/>
              <a:gd name="connsiteY29" fmla="*/ 1354712 h 2974687"/>
              <a:gd name="connsiteX30" fmla="*/ 4224117 w 12192005"/>
              <a:gd name="connsiteY30" fmla="*/ 1381024 h 2974687"/>
              <a:gd name="connsiteX31" fmla="*/ 4241201 w 12192005"/>
              <a:gd name="connsiteY31" fmla="*/ 1325996 h 2974687"/>
              <a:gd name="connsiteX32" fmla="*/ 4783148 w 12192005"/>
              <a:gd name="connsiteY32" fmla="*/ 966769 h 2974687"/>
              <a:gd name="connsiteX33" fmla="*/ 4825455 w 12192005"/>
              <a:gd name="connsiteY33" fmla="*/ 971034 h 2974687"/>
              <a:gd name="connsiteX34" fmla="*/ 4864350 w 12192005"/>
              <a:gd name="connsiteY34" fmla="*/ 899371 h 2974687"/>
              <a:gd name="connsiteX35" fmla="*/ 5659444 w 12192005"/>
              <a:gd name="connsiteY35" fmla="*/ 476623 h 2974687"/>
              <a:gd name="connsiteX36" fmla="*/ 6337453 w 12192005"/>
              <a:gd name="connsiteY36" fmla="*/ 757464 h 2974687"/>
              <a:gd name="connsiteX37" fmla="*/ 6425970 w 12192005"/>
              <a:gd name="connsiteY37" fmla="*/ 864748 h 2974687"/>
              <a:gd name="connsiteX38" fmla="*/ 6451259 w 12192005"/>
              <a:gd name="connsiteY38" fmla="*/ 818157 h 2974687"/>
              <a:gd name="connsiteX39" fmla="*/ 7366802 w 12192005"/>
              <a:gd name="connsiteY39" fmla="*/ 331367 h 2974687"/>
              <a:gd name="connsiteX40" fmla="*/ 7479690 w 12192005"/>
              <a:gd name="connsiteY40" fmla="*/ 337067 h 2974687"/>
              <a:gd name="connsiteX41" fmla="*/ 7587922 w 12192005"/>
              <a:gd name="connsiteY41" fmla="*/ 353585 h 2974687"/>
              <a:gd name="connsiteX42" fmla="*/ 7654776 w 12192005"/>
              <a:gd name="connsiteY42" fmla="*/ 298426 h 2974687"/>
              <a:gd name="connsiteX43" fmla="*/ 8062731 w 12192005"/>
              <a:gd name="connsiteY43" fmla="*/ 173813 h 2974687"/>
              <a:gd name="connsiteX44" fmla="*/ 8777558 w 12192005"/>
              <a:gd name="connsiteY44" fmla="*/ 756414 h 2974687"/>
              <a:gd name="connsiteX45" fmla="*/ 8779462 w 12192005"/>
              <a:gd name="connsiteY45" fmla="*/ 775297 h 2974687"/>
              <a:gd name="connsiteX46" fmla="*/ 8800464 w 12192005"/>
              <a:gd name="connsiteY46" fmla="*/ 768778 h 2974687"/>
              <a:gd name="connsiteX47" fmla="*/ 8919000 w 12192005"/>
              <a:gd name="connsiteY47" fmla="*/ 756828 h 2974687"/>
              <a:gd name="connsiteX48" fmla="*/ 9406718 w 12192005"/>
              <a:gd name="connsiteY48" fmla="*/ 1016146 h 2974687"/>
              <a:gd name="connsiteX49" fmla="*/ 9430890 w 12192005"/>
              <a:gd name="connsiteY49" fmla="*/ 1060679 h 2974687"/>
              <a:gd name="connsiteX50" fmla="*/ 9438634 w 12192005"/>
              <a:gd name="connsiteY50" fmla="*/ 1035731 h 2974687"/>
              <a:gd name="connsiteX51" fmla="*/ 10170720 w 12192005"/>
              <a:gd name="connsiteY51" fmla="*/ 550471 h 2974687"/>
              <a:gd name="connsiteX52" fmla="*/ 10330844 w 12192005"/>
              <a:gd name="connsiteY52" fmla="*/ 566613 h 2974687"/>
              <a:gd name="connsiteX53" fmla="*/ 10350690 w 12192005"/>
              <a:gd name="connsiteY53" fmla="*/ 571716 h 2974687"/>
              <a:gd name="connsiteX54" fmla="*/ 10345328 w 12192005"/>
              <a:gd name="connsiteY54" fmla="*/ 518528 h 2974687"/>
              <a:gd name="connsiteX55" fmla="*/ 10863857 w 12192005"/>
              <a:gd name="connsiteY55" fmla="*/ 0 h 297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5" h="2974687">
                <a:moveTo>
                  <a:pt x="10863857" y="0"/>
                </a:moveTo>
                <a:cubicBezTo>
                  <a:pt x="11078638" y="0"/>
                  <a:pt x="11262920" y="130586"/>
                  <a:pt x="11341637" y="316693"/>
                </a:cubicBezTo>
                <a:lnTo>
                  <a:pt x="11342240" y="318638"/>
                </a:lnTo>
                <a:lnTo>
                  <a:pt x="11353705" y="315079"/>
                </a:lnTo>
                <a:cubicBezTo>
                  <a:pt x="11379704" y="309759"/>
                  <a:pt x="11406623" y="306965"/>
                  <a:pt x="11434194" y="306965"/>
                </a:cubicBezTo>
                <a:cubicBezTo>
                  <a:pt x="11544479" y="306965"/>
                  <a:pt x="11644323" y="351667"/>
                  <a:pt x="11716597" y="423940"/>
                </a:cubicBezTo>
                <a:lnTo>
                  <a:pt x="11762250" y="479273"/>
                </a:lnTo>
                <a:lnTo>
                  <a:pt x="11797268" y="476623"/>
                </a:lnTo>
                <a:cubicBezTo>
                  <a:pt x="11934905" y="476623"/>
                  <a:pt x="12062769" y="518465"/>
                  <a:pt x="12168836" y="590121"/>
                </a:cubicBezTo>
                <a:lnTo>
                  <a:pt x="12192005" y="608326"/>
                </a:lnTo>
                <a:lnTo>
                  <a:pt x="12192005" y="2974687"/>
                </a:lnTo>
                <a:lnTo>
                  <a:pt x="5" y="2974687"/>
                </a:lnTo>
                <a:cubicBezTo>
                  <a:pt x="3" y="2442269"/>
                  <a:pt x="2" y="1909852"/>
                  <a:pt x="0" y="1377434"/>
                </a:cubicBezTo>
                <a:lnTo>
                  <a:pt x="30279" y="1340737"/>
                </a:lnTo>
                <a:cubicBezTo>
                  <a:pt x="158837" y="1212178"/>
                  <a:pt x="336439" y="1132663"/>
                  <a:pt x="532612" y="1132663"/>
                </a:cubicBezTo>
                <a:cubicBezTo>
                  <a:pt x="630699" y="1132663"/>
                  <a:pt x="724144" y="1152542"/>
                  <a:pt x="809134" y="1188491"/>
                </a:cubicBezTo>
                <a:lnTo>
                  <a:pt x="871197" y="1222176"/>
                </a:lnTo>
                <a:lnTo>
                  <a:pt x="920073" y="1162937"/>
                </a:lnTo>
                <a:cubicBezTo>
                  <a:pt x="1048633" y="1034378"/>
                  <a:pt x="1226233" y="954863"/>
                  <a:pt x="1422408" y="954863"/>
                </a:cubicBezTo>
                <a:lnTo>
                  <a:pt x="1451151" y="957761"/>
                </a:lnTo>
                <a:lnTo>
                  <a:pt x="1453000" y="939422"/>
                </a:lnTo>
                <a:cubicBezTo>
                  <a:pt x="1542410" y="502490"/>
                  <a:pt x="1929007" y="173813"/>
                  <a:pt x="2392372" y="173813"/>
                </a:cubicBezTo>
                <a:cubicBezTo>
                  <a:pt x="2921928" y="173813"/>
                  <a:pt x="3351221" y="603105"/>
                  <a:pt x="3351221" y="1132663"/>
                </a:cubicBezTo>
                <a:lnTo>
                  <a:pt x="3348380" y="1160840"/>
                </a:lnTo>
                <a:lnTo>
                  <a:pt x="3449988" y="1192380"/>
                </a:lnTo>
                <a:cubicBezTo>
                  <a:pt x="3555538" y="1237025"/>
                  <a:pt x="3645346" y="1311605"/>
                  <a:pt x="3708764" y="1405477"/>
                </a:cubicBezTo>
                <a:lnTo>
                  <a:pt x="3735036" y="1460129"/>
                </a:lnTo>
                <a:lnTo>
                  <a:pt x="3775589" y="1426671"/>
                </a:lnTo>
                <a:cubicBezTo>
                  <a:pt x="3851917" y="1375106"/>
                  <a:pt x="3943928" y="1344996"/>
                  <a:pt x="4042973" y="1344996"/>
                </a:cubicBezTo>
                <a:cubicBezTo>
                  <a:pt x="4075989" y="1344996"/>
                  <a:pt x="4108222" y="1348342"/>
                  <a:pt x="4139355" y="1354712"/>
                </a:cubicBezTo>
                <a:lnTo>
                  <a:pt x="4224117" y="1381024"/>
                </a:lnTo>
                <a:lnTo>
                  <a:pt x="4241201" y="1325996"/>
                </a:lnTo>
                <a:cubicBezTo>
                  <a:pt x="4330488" y="1114894"/>
                  <a:pt x="4539519" y="966769"/>
                  <a:pt x="4783148" y="966769"/>
                </a:cubicBezTo>
                <a:lnTo>
                  <a:pt x="4825455" y="971034"/>
                </a:lnTo>
                <a:lnTo>
                  <a:pt x="4864350" y="899371"/>
                </a:lnTo>
                <a:cubicBezTo>
                  <a:pt x="5036663" y="644315"/>
                  <a:pt x="5328472" y="476623"/>
                  <a:pt x="5659444" y="476623"/>
                </a:cubicBezTo>
                <a:cubicBezTo>
                  <a:pt x="5924225" y="476623"/>
                  <a:pt x="6163935" y="583946"/>
                  <a:pt x="6337453" y="757464"/>
                </a:cubicBezTo>
                <a:lnTo>
                  <a:pt x="6425970" y="864748"/>
                </a:lnTo>
                <a:lnTo>
                  <a:pt x="6451259" y="818157"/>
                </a:lnTo>
                <a:cubicBezTo>
                  <a:pt x="6649675" y="524463"/>
                  <a:pt x="6985689" y="331367"/>
                  <a:pt x="7366802" y="331367"/>
                </a:cubicBezTo>
                <a:cubicBezTo>
                  <a:pt x="7404913" y="331367"/>
                  <a:pt x="7442573" y="333298"/>
                  <a:pt x="7479690" y="337067"/>
                </a:cubicBezTo>
                <a:lnTo>
                  <a:pt x="7587922" y="353585"/>
                </a:lnTo>
                <a:lnTo>
                  <a:pt x="7654776" y="298426"/>
                </a:lnTo>
                <a:cubicBezTo>
                  <a:pt x="7771229" y="219752"/>
                  <a:pt x="7911615" y="173813"/>
                  <a:pt x="8062731" y="173813"/>
                </a:cubicBezTo>
                <a:cubicBezTo>
                  <a:pt x="8415334" y="173813"/>
                  <a:pt x="8709521" y="423924"/>
                  <a:pt x="8777558" y="756414"/>
                </a:cubicBezTo>
                <a:lnTo>
                  <a:pt x="8779462" y="775297"/>
                </a:lnTo>
                <a:lnTo>
                  <a:pt x="8800464" y="768778"/>
                </a:lnTo>
                <a:cubicBezTo>
                  <a:pt x="8838752" y="760943"/>
                  <a:pt x="8878395" y="756828"/>
                  <a:pt x="8919000" y="756828"/>
                </a:cubicBezTo>
                <a:cubicBezTo>
                  <a:pt x="9122023" y="756828"/>
                  <a:pt x="9301020" y="859692"/>
                  <a:pt x="9406718" y="1016146"/>
                </a:cubicBezTo>
                <a:lnTo>
                  <a:pt x="9430890" y="1060679"/>
                </a:lnTo>
                <a:lnTo>
                  <a:pt x="9438634" y="1035731"/>
                </a:lnTo>
                <a:cubicBezTo>
                  <a:pt x="9559249" y="750564"/>
                  <a:pt x="9841618" y="550471"/>
                  <a:pt x="10170720" y="550471"/>
                </a:cubicBezTo>
                <a:cubicBezTo>
                  <a:pt x="10225570" y="550471"/>
                  <a:pt x="10279123" y="556029"/>
                  <a:pt x="10330844" y="566613"/>
                </a:cubicBezTo>
                <a:lnTo>
                  <a:pt x="10350690" y="571716"/>
                </a:lnTo>
                <a:lnTo>
                  <a:pt x="10345328" y="518528"/>
                </a:lnTo>
                <a:cubicBezTo>
                  <a:pt x="10345328" y="232153"/>
                  <a:pt x="10577481" y="0"/>
                  <a:pt x="10863857" y="0"/>
                </a:cubicBezTo>
                <a:close/>
              </a:path>
            </a:pathLst>
          </a:custGeom>
          <a:solidFill>
            <a:srgbClr val="D2D0CE">
              <a:alpha val="30000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098550"/>
            <a:ext cx="2652713" cy="35639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6438" y="1098550"/>
            <a:ext cx="5531801" cy="35639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xmlns="" id="{3654C62F-921E-B54C-935F-3ECA7148A8A0}"/>
              </a:ext>
            </a:extLst>
          </p:cNvPr>
          <p:cNvSpPr>
            <a:spLocks noChangeAspect="1"/>
          </p:cNvSpPr>
          <p:nvPr userDrawn="1"/>
        </p:nvSpPr>
        <p:spPr bwMode="hidden">
          <a:xfrm>
            <a:off x="-4" y="2592445"/>
            <a:ext cx="9144004" cy="2231015"/>
          </a:xfrm>
          <a:custGeom>
            <a:avLst/>
            <a:gdLst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2555062 h 2974687"/>
              <a:gd name="connsiteX16" fmla="*/ 0 w 12192005"/>
              <a:gd name="connsiteY16" fmla="*/ 1377434 h 2974687"/>
              <a:gd name="connsiteX17" fmla="*/ 30279 w 12192005"/>
              <a:gd name="connsiteY17" fmla="*/ 1340737 h 2974687"/>
              <a:gd name="connsiteX18" fmla="*/ 532612 w 12192005"/>
              <a:gd name="connsiteY18" fmla="*/ 1132663 h 2974687"/>
              <a:gd name="connsiteX19" fmla="*/ 809134 w 12192005"/>
              <a:gd name="connsiteY19" fmla="*/ 1188491 h 2974687"/>
              <a:gd name="connsiteX20" fmla="*/ 871197 w 12192005"/>
              <a:gd name="connsiteY20" fmla="*/ 1222176 h 2974687"/>
              <a:gd name="connsiteX21" fmla="*/ 920073 w 12192005"/>
              <a:gd name="connsiteY21" fmla="*/ 1162937 h 2974687"/>
              <a:gd name="connsiteX22" fmla="*/ 1422408 w 12192005"/>
              <a:gd name="connsiteY22" fmla="*/ 954863 h 2974687"/>
              <a:gd name="connsiteX23" fmla="*/ 1451151 w 12192005"/>
              <a:gd name="connsiteY23" fmla="*/ 957761 h 2974687"/>
              <a:gd name="connsiteX24" fmla="*/ 1453000 w 12192005"/>
              <a:gd name="connsiteY24" fmla="*/ 939422 h 2974687"/>
              <a:gd name="connsiteX25" fmla="*/ 2392372 w 12192005"/>
              <a:gd name="connsiteY25" fmla="*/ 173813 h 2974687"/>
              <a:gd name="connsiteX26" fmla="*/ 3351221 w 12192005"/>
              <a:gd name="connsiteY26" fmla="*/ 1132663 h 2974687"/>
              <a:gd name="connsiteX27" fmla="*/ 3348380 w 12192005"/>
              <a:gd name="connsiteY27" fmla="*/ 1160840 h 2974687"/>
              <a:gd name="connsiteX28" fmla="*/ 3449988 w 12192005"/>
              <a:gd name="connsiteY28" fmla="*/ 1192380 h 2974687"/>
              <a:gd name="connsiteX29" fmla="*/ 3708764 w 12192005"/>
              <a:gd name="connsiteY29" fmla="*/ 1405477 h 2974687"/>
              <a:gd name="connsiteX30" fmla="*/ 3735036 w 12192005"/>
              <a:gd name="connsiteY30" fmla="*/ 1460129 h 2974687"/>
              <a:gd name="connsiteX31" fmla="*/ 3775589 w 12192005"/>
              <a:gd name="connsiteY31" fmla="*/ 1426671 h 2974687"/>
              <a:gd name="connsiteX32" fmla="*/ 4042973 w 12192005"/>
              <a:gd name="connsiteY32" fmla="*/ 1344996 h 2974687"/>
              <a:gd name="connsiteX33" fmla="*/ 4139355 w 12192005"/>
              <a:gd name="connsiteY33" fmla="*/ 1354712 h 2974687"/>
              <a:gd name="connsiteX34" fmla="*/ 4224117 w 12192005"/>
              <a:gd name="connsiteY34" fmla="*/ 1381024 h 2974687"/>
              <a:gd name="connsiteX35" fmla="*/ 4241201 w 12192005"/>
              <a:gd name="connsiteY35" fmla="*/ 1325996 h 2974687"/>
              <a:gd name="connsiteX36" fmla="*/ 4783148 w 12192005"/>
              <a:gd name="connsiteY36" fmla="*/ 966769 h 2974687"/>
              <a:gd name="connsiteX37" fmla="*/ 4825455 w 12192005"/>
              <a:gd name="connsiteY37" fmla="*/ 971034 h 2974687"/>
              <a:gd name="connsiteX38" fmla="*/ 4864350 w 12192005"/>
              <a:gd name="connsiteY38" fmla="*/ 899371 h 2974687"/>
              <a:gd name="connsiteX39" fmla="*/ 5659444 w 12192005"/>
              <a:gd name="connsiteY39" fmla="*/ 476623 h 2974687"/>
              <a:gd name="connsiteX40" fmla="*/ 6337453 w 12192005"/>
              <a:gd name="connsiteY40" fmla="*/ 757464 h 2974687"/>
              <a:gd name="connsiteX41" fmla="*/ 6425970 w 12192005"/>
              <a:gd name="connsiteY41" fmla="*/ 864748 h 2974687"/>
              <a:gd name="connsiteX42" fmla="*/ 6451259 w 12192005"/>
              <a:gd name="connsiteY42" fmla="*/ 818157 h 2974687"/>
              <a:gd name="connsiteX43" fmla="*/ 7366802 w 12192005"/>
              <a:gd name="connsiteY43" fmla="*/ 331367 h 2974687"/>
              <a:gd name="connsiteX44" fmla="*/ 7479690 w 12192005"/>
              <a:gd name="connsiteY44" fmla="*/ 337067 h 2974687"/>
              <a:gd name="connsiteX45" fmla="*/ 7587922 w 12192005"/>
              <a:gd name="connsiteY45" fmla="*/ 353585 h 2974687"/>
              <a:gd name="connsiteX46" fmla="*/ 7654776 w 12192005"/>
              <a:gd name="connsiteY46" fmla="*/ 298426 h 2974687"/>
              <a:gd name="connsiteX47" fmla="*/ 8062731 w 12192005"/>
              <a:gd name="connsiteY47" fmla="*/ 173813 h 2974687"/>
              <a:gd name="connsiteX48" fmla="*/ 8777558 w 12192005"/>
              <a:gd name="connsiteY48" fmla="*/ 756414 h 2974687"/>
              <a:gd name="connsiteX49" fmla="*/ 8779462 w 12192005"/>
              <a:gd name="connsiteY49" fmla="*/ 775297 h 2974687"/>
              <a:gd name="connsiteX50" fmla="*/ 8800464 w 12192005"/>
              <a:gd name="connsiteY50" fmla="*/ 768778 h 2974687"/>
              <a:gd name="connsiteX51" fmla="*/ 8919000 w 12192005"/>
              <a:gd name="connsiteY51" fmla="*/ 756828 h 2974687"/>
              <a:gd name="connsiteX52" fmla="*/ 9406718 w 12192005"/>
              <a:gd name="connsiteY52" fmla="*/ 1016146 h 2974687"/>
              <a:gd name="connsiteX53" fmla="*/ 9430890 w 12192005"/>
              <a:gd name="connsiteY53" fmla="*/ 1060679 h 2974687"/>
              <a:gd name="connsiteX54" fmla="*/ 9438634 w 12192005"/>
              <a:gd name="connsiteY54" fmla="*/ 1035731 h 2974687"/>
              <a:gd name="connsiteX55" fmla="*/ 10170720 w 12192005"/>
              <a:gd name="connsiteY55" fmla="*/ 550471 h 2974687"/>
              <a:gd name="connsiteX56" fmla="*/ 10330844 w 12192005"/>
              <a:gd name="connsiteY56" fmla="*/ 566613 h 2974687"/>
              <a:gd name="connsiteX57" fmla="*/ 10350690 w 12192005"/>
              <a:gd name="connsiteY57" fmla="*/ 571716 h 2974687"/>
              <a:gd name="connsiteX58" fmla="*/ 10345328 w 12192005"/>
              <a:gd name="connsiteY58" fmla="*/ 518528 h 2974687"/>
              <a:gd name="connsiteX59" fmla="*/ 10863857 w 12192005"/>
              <a:gd name="connsiteY59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1377434 h 2974687"/>
              <a:gd name="connsiteX16" fmla="*/ 30279 w 12192005"/>
              <a:gd name="connsiteY16" fmla="*/ 1340737 h 2974687"/>
              <a:gd name="connsiteX17" fmla="*/ 532612 w 12192005"/>
              <a:gd name="connsiteY17" fmla="*/ 1132663 h 2974687"/>
              <a:gd name="connsiteX18" fmla="*/ 809134 w 12192005"/>
              <a:gd name="connsiteY18" fmla="*/ 1188491 h 2974687"/>
              <a:gd name="connsiteX19" fmla="*/ 871197 w 12192005"/>
              <a:gd name="connsiteY19" fmla="*/ 1222176 h 2974687"/>
              <a:gd name="connsiteX20" fmla="*/ 920073 w 12192005"/>
              <a:gd name="connsiteY20" fmla="*/ 1162937 h 2974687"/>
              <a:gd name="connsiteX21" fmla="*/ 1422408 w 12192005"/>
              <a:gd name="connsiteY21" fmla="*/ 954863 h 2974687"/>
              <a:gd name="connsiteX22" fmla="*/ 1451151 w 12192005"/>
              <a:gd name="connsiteY22" fmla="*/ 957761 h 2974687"/>
              <a:gd name="connsiteX23" fmla="*/ 1453000 w 12192005"/>
              <a:gd name="connsiteY23" fmla="*/ 939422 h 2974687"/>
              <a:gd name="connsiteX24" fmla="*/ 2392372 w 12192005"/>
              <a:gd name="connsiteY24" fmla="*/ 173813 h 2974687"/>
              <a:gd name="connsiteX25" fmla="*/ 3351221 w 12192005"/>
              <a:gd name="connsiteY25" fmla="*/ 1132663 h 2974687"/>
              <a:gd name="connsiteX26" fmla="*/ 3348380 w 12192005"/>
              <a:gd name="connsiteY26" fmla="*/ 1160840 h 2974687"/>
              <a:gd name="connsiteX27" fmla="*/ 3449988 w 12192005"/>
              <a:gd name="connsiteY27" fmla="*/ 1192380 h 2974687"/>
              <a:gd name="connsiteX28" fmla="*/ 3708764 w 12192005"/>
              <a:gd name="connsiteY28" fmla="*/ 1405477 h 2974687"/>
              <a:gd name="connsiteX29" fmla="*/ 3735036 w 12192005"/>
              <a:gd name="connsiteY29" fmla="*/ 1460129 h 2974687"/>
              <a:gd name="connsiteX30" fmla="*/ 3775589 w 12192005"/>
              <a:gd name="connsiteY30" fmla="*/ 1426671 h 2974687"/>
              <a:gd name="connsiteX31" fmla="*/ 4042973 w 12192005"/>
              <a:gd name="connsiteY31" fmla="*/ 1344996 h 2974687"/>
              <a:gd name="connsiteX32" fmla="*/ 4139355 w 12192005"/>
              <a:gd name="connsiteY32" fmla="*/ 1354712 h 2974687"/>
              <a:gd name="connsiteX33" fmla="*/ 4224117 w 12192005"/>
              <a:gd name="connsiteY33" fmla="*/ 1381024 h 2974687"/>
              <a:gd name="connsiteX34" fmla="*/ 4241201 w 12192005"/>
              <a:gd name="connsiteY34" fmla="*/ 1325996 h 2974687"/>
              <a:gd name="connsiteX35" fmla="*/ 4783148 w 12192005"/>
              <a:gd name="connsiteY35" fmla="*/ 966769 h 2974687"/>
              <a:gd name="connsiteX36" fmla="*/ 4825455 w 12192005"/>
              <a:gd name="connsiteY36" fmla="*/ 971034 h 2974687"/>
              <a:gd name="connsiteX37" fmla="*/ 4864350 w 12192005"/>
              <a:gd name="connsiteY37" fmla="*/ 899371 h 2974687"/>
              <a:gd name="connsiteX38" fmla="*/ 5659444 w 12192005"/>
              <a:gd name="connsiteY38" fmla="*/ 476623 h 2974687"/>
              <a:gd name="connsiteX39" fmla="*/ 6337453 w 12192005"/>
              <a:gd name="connsiteY39" fmla="*/ 757464 h 2974687"/>
              <a:gd name="connsiteX40" fmla="*/ 6425970 w 12192005"/>
              <a:gd name="connsiteY40" fmla="*/ 864748 h 2974687"/>
              <a:gd name="connsiteX41" fmla="*/ 6451259 w 12192005"/>
              <a:gd name="connsiteY41" fmla="*/ 818157 h 2974687"/>
              <a:gd name="connsiteX42" fmla="*/ 7366802 w 12192005"/>
              <a:gd name="connsiteY42" fmla="*/ 331367 h 2974687"/>
              <a:gd name="connsiteX43" fmla="*/ 7479690 w 12192005"/>
              <a:gd name="connsiteY43" fmla="*/ 337067 h 2974687"/>
              <a:gd name="connsiteX44" fmla="*/ 7587922 w 12192005"/>
              <a:gd name="connsiteY44" fmla="*/ 353585 h 2974687"/>
              <a:gd name="connsiteX45" fmla="*/ 7654776 w 12192005"/>
              <a:gd name="connsiteY45" fmla="*/ 298426 h 2974687"/>
              <a:gd name="connsiteX46" fmla="*/ 8062731 w 12192005"/>
              <a:gd name="connsiteY46" fmla="*/ 173813 h 2974687"/>
              <a:gd name="connsiteX47" fmla="*/ 8777558 w 12192005"/>
              <a:gd name="connsiteY47" fmla="*/ 756414 h 2974687"/>
              <a:gd name="connsiteX48" fmla="*/ 8779462 w 12192005"/>
              <a:gd name="connsiteY48" fmla="*/ 775297 h 2974687"/>
              <a:gd name="connsiteX49" fmla="*/ 8800464 w 12192005"/>
              <a:gd name="connsiteY49" fmla="*/ 768778 h 2974687"/>
              <a:gd name="connsiteX50" fmla="*/ 8919000 w 12192005"/>
              <a:gd name="connsiteY50" fmla="*/ 756828 h 2974687"/>
              <a:gd name="connsiteX51" fmla="*/ 9406718 w 12192005"/>
              <a:gd name="connsiteY51" fmla="*/ 1016146 h 2974687"/>
              <a:gd name="connsiteX52" fmla="*/ 9430890 w 12192005"/>
              <a:gd name="connsiteY52" fmla="*/ 1060679 h 2974687"/>
              <a:gd name="connsiteX53" fmla="*/ 9438634 w 12192005"/>
              <a:gd name="connsiteY53" fmla="*/ 1035731 h 2974687"/>
              <a:gd name="connsiteX54" fmla="*/ 10170720 w 12192005"/>
              <a:gd name="connsiteY54" fmla="*/ 550471 h 2974687"/>
              <a:gd name="connsiteX55" fmla="*/ 10330844 w 12192005"/>
              <a:gd name="connsiteY55" fmla="*/ 566613 h 2974687"/>
              <a:gd name="connsiteX56" fmla="*/ 10350690 w 12192005"/>
              <a:gd name="connsiteY56" fmla="*/ 571716 h 2974687"/>
              <a:gd name="connsiteX57" fmla="*/ 10345328 w 12192005"/>
              <a:gd name="connsiteY57" fmla="*/ 518528 h 2974687"/>
              <a:gd name="connsiteX58" fmla="*/ 10863857 w 12192005"/>
              <a:gd name="connsiteY58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0 w 12192005"/>
              <a:gd name="connsiteY14" fmla="*/ 1377434 h 2974687"/>
              <a:gd name="connsiteX15" fmla="*/ 30279 w 12192005"/>
              <a:gd name="connsiteY15" fmla="*/ 1340737 h 2974687"/>
              <a:gd name="connsiteX16" fmla="*/ 532612 w 12192005"/>
              <a:gd name="connsiteY16" fmla="*/ 1132663 h 2974687"/>
              <a:gd name="connsiteX17" fmla="*/ 809134 w 12192005"/>
              <a:gd name="connsiteY17" fmla="*/ 1188491 h 2974687"/>
              <a:gd name="connsiteX18" fmla="*/ 871197 w 12192005"/>
              <a:gd name="connsiteY18" fmla="*/ 1222176 h 2974687"/>
              <a:gd name="connsiteX19" fmla="*/ 920073 w 12192005"/>
              <a:gd name="connsiteY19" fmla="*/ 1162937 h 2974687"/>
              <a:gd name="connsiteX20" fmla="*/ 1422408 w 12192005"/>
              <a:gd name="connsiteY20" fmla="*/ 954863 h 2974687"/>
              <a:gd name="connsiteX21" fmla="*/ 1451151 w 12192005"/>
              <a:gd name="connsiteY21" fmla="*/ 957761 h 2974687"/>
              <a:gd name="connsiteX22" fmla="*/ 1453000 w 12192005"/>
              <a:gd name="connsiteY22" fmla="*/ 939422 h 2974687"/>
              <a:gd name="connsiteX23" fmla="*/ 2392372 w 12192005"/>
              <a:gd name="connsiteY23" fmla="*/ 173813 h 2974687"/>
              <a:gd name="connsiteX24" fmla="*/ 3351221 w 12192005"/>
              <a:gd name="connsiteY24" fmla="*/ 1132663 h 2974687"/>
              <a:gd name="connsiteX25" fmla="*/ 3348380 w 12192005"/>
              <a:gd name="connsiteY25" fmla="*/ 1160840 h 2974687"/>
              <a:gd name="connsiteX26" fmla="*/ 3449988 w 12192005"/>
              <a:gd name="connsiteY26" fmla="*/ 1192380 h 2974687"/>
              <a:gd name="connsiteX27" fmla="*/ 3708764 w 12192005"/>
              <a:gd name="connsiteY27" fmla="*/ 1405477 h 2974687"/>
              <a:gd name="connsiteX28" fmla="*/ 3735036 w 12192005"/>
              <a:gd name="connsiteY28" fmla="*/ 1460129 h 2974687"/>
              <a:gd name="connsiteX29" fmla="*/ 3775589 w 12192005"/>
              <a:gd name="connsiteY29" fmla="*/ 1426671 h 2974687"/>
              <a:gd name="connsiteX30" fmla="*/ 4042973 w 12192005"/>
              <a:gd name="connsiteY30" fmla="*/ 1344996 h 2974687"/>
              <a:gd name="connsiteX31" fmla="*/ 4139355 w 12192005"/>
              <a:gd name="connsiteY31" fmla="*/ 1354712 h 2974687"/>
              <a:gd name="connsiteX32" fmla="*/ 4224117 w 12192005"/>
              <a:gd name="connsiteY32" fmla="*/ 1381024 h 2974687"/>
              <a:gd name="connsiteX33" fmla="*/ 4241201 w 12192005"/>
              <a:gd name="connsiteY33" fmla="*/ 1325996 h 2974687"/>
              <a:gd name="connsiteX34" fmla="*/ 4783148 w 12192005"/>
              <a:gd name="connsiteY34" fmla="*/ 966769 h 2974687"/>
              <a:gd name="connsiteX35" fmla="*/ 4825455 w 12192005"/>
              <a:gd name="connsiteY35" fmla="*/ 971034 h 2974687"/>
              <a:gd name="connsiteX36" fmla="*/ 4864350 w 12192005"/>
              <a:gd name="connsiteY36" fmla="*/ 899371 h 2974687"/>
              <a:gd name="connsiteX37" fmla="*/ 5659444 w 12192005"/>
              <a:gd name="connsiteY37" fmla="*/ 476623 h 2974687"/>
              <a:gd name="connsiteX38" fmla="*/ 6337453 w 12192005"/>
              <a:gd name="connsiteY38" fmla="*/ 757464 h 2974687"/>
              <a:gd name="connsiteX39" fmla="*/ 6425970 w 12192005"/>
              <a:gd name="connsiteY39" fmla="*/ 864748 h 2974687"/>
              <a:gd name="connsiteX40" fmla="*/ 6451259 w 12192005"/>
              <a:gd name="connsiteY40" fmla="*/ 818157 h 2974687"/>
              <a:gd name="connsiteX41" fmla="*/ 7366802 w 12192005"/>
              <a:gd name="connsiteY41" fmla="*/ 331367 h 2974687"/>
              <a:gd name="connsiteX42" fmla="*/ 7479690 w 12192005"/>
              <a:gd name="connsiteY42" fmla="*/ 337067 h 2974687"/>
              <a:gd name="connsiteX43" fmla="*/ 7587922 w 12192005"/>
              <a:gd name="connsiteY43" fmla="*/ 353585 h 2974687"/>
              <a:gd name="connsiteX44" fmla="*/ 7654776 w 12192005"/>
              <a:gd name="connsiteY44" fmla="*/ 298426 h 2974687"/>
              <a:gd name="connsiteX45" fmla="*/ 8062731 w 12192005"/>
              <a:gd name="connsiteY45" fmla="*/ 173813 h 2974687"/>
              <a:gd name="connsiteX46" fmla="*/ 8777558 w 12192005"/>
              <a:gd name="connsiteY46" fmla="*/ 756414 h 2974687"/>
              <a:gd name="connsiteX47" fmla="*/ 8779462 w 12192005"/>
              <a:gd name="connsiteY47" fmla="*/ 775297 h 2974687"/>
              <a:gd name="connsiteX48" fmla="*/ 8800464 w 12192005"/>
              <a:gd name="connsiteY48" fmla="*/ 768778 h 2974687"/>
              <a:gd name="connsiteX49" fmla="*/ 8919000 w 12192005"/>
              <a:gd name="connsiteY49" fmla="*/ 756828 h 2974687"/>
              <a:gd name="connsiteX50" fmla="*/ 9406718 w 12192005"/>
              <a:gd name="connsiteY50" fmla="*/ 1016146 h 2974687"/>
              <a:gd name="connsiteX51" fmla="*/ 9430890 w 12192005"/>
              <a:gd name="connsiteY51" fmla="*/ 1060679 h 2974687"/>
              <a:gd name="connsiteX52" fmla="*/ 9438634 w 12192005"/>
              <a:gd name="connsiteY52" fmla="*/ 1035731 h 2974687"/>
              <a:gd name="connsiteX53" fmla="*/ 10170720 w 12192005"/>
              <a:gd name="connsiteY53" fmla="*/ 550471 h 2974687"/>
              <a:gd name="connsiteX54" fmla="*/ 10330844 w 12192005"/>
              <a:gd name="connsiteY54" fmla="*/ 566613 h 2974687"/>
              <a:gd name="connsiteX55" fmla="*/ 10350690 w 12192005"/>
              <a:gd name="connsiteY55" fmla="*/ 571716 h 2974687"/>
              <a:gd name="connsiteX56" fmla="*/ 10345328 w 12192005"/>
              <a:gd name="connsiteY56" fmla="*/ 518528 h 2974687"/>
              <a:gd name="connsiteX57" fmla="*/ 10863857 w 12192005"/>
              <a:gd name="connsiteY57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576776 h 2974687"/>
              <a:gd name="connsiteX11" fmla="*/ 12192005 w 12192005"/>
              <a:gd name="connsiteY11" fmla="*/ 2974687 h 2974687"/>
              <a:gd name="connsiteX12" fmla="*/ 5 w 12192005"/>
              <a:gd name="connsiteY12" fmla="*/ 2974687 h 2974687"/>
              <a:gd name="connsiteX13" fmla="*/ 0 w 12192005"/>
              <a:gd name="connsiteY13" fmla="*/ 1377434 h 2974687"/>
              <a:gd name="connsiteX14" fmla="*/ 30279 w 12192005"/>
              <a:gd name="connsiteY14" fmla="*/ 1340737 h 2974687"/>
              <a:gd name="connsiteX15" fmla="*/ 532612 w 12192005"/>
              <a:gd name="connsiteY15" fmla="*/ 1132663 h 2974687"/>
              <a:gd name="connsiteX16" fmla="*/ 809134 w 12192005"/>
              <a:gd name="connsiteY16" fmla="*/ 1188491 h 2974687"/>
              <a:gd name="connsiteX17" fmla="*/ 871197 w 12192005"/>
              <a:gd name="connsiteY17" fmla="*/ 1222176 h 2974687"/>
              <a:gd name="connsiteX18" fmla="*/ 920073 w 12192005"/>
              <a:gd name="connsiteY18" fmla="*/ 1162937 h 2974687"/>
              <a:gd name="connsiteX19" fmla="*/ 1422408 w 12192005"/>
              <a:gd name="connsiteY19" fmla="*/ 954863 h 2974687"/>
              <a:gd name="connsiteX20" fmla="*/ 1451151 w 12192005"/>
              <a:gd name="connsiteY20" fmla="*/ 957761 h 2974687"/>
              <a:gd name="connsiteX21" fmla="*/ 1453000 w 12192005"/>
              <a:gd name="connsiteY21" fmla="*/ 939422 h 2974687"/>
              <a:gd name="connsiteX22" fmla="*/ 2392372 w 12192005"/>
              <a:gd name="connsiteY22" fmla="*/ 173813 h 2974687"/>
              <a:gd name="connsiteX23" fmla="*/ 3351221 w 12192005"/>
              <a:gd name="connsiteY23" fmla="*/ 1132663 h 2974687"/>
              <a:gd name="connsiteX24" fmla="*/ 3348380 w 12192005"/>
              <a:gd name="connsiteY24" fmla="*/ 1160840 h 2974687"/>
              <a:gd name="connsiteX25" fmla="*/ 3449988 w 12192005"/>
              <a:gd name="connsiteY25" fmla="*/ 1192380 h 2974687"/>
              <a:gd name="connsiteX26" fmla="*/ 3708764 w 12192005"/>
              <a:gd name="connsiteY26" fmla="*/ 1405477 h 2974687"/>
              <a:gd name="connsiteX27" fmla="*/ 3735036 w 12192005"/>
              <a:gd name="connsiteY27" fmla="*/ 1460129 h 2974687"/>
              <a:gd name="connsiteX28" fmla="*/ 3775589 w 12192005"/>
              <a:gd name="connsiteY28" fmla="*/ 1426671 h 2974687"/>
              <a:gd name="connsiteX29" fmla="*/ 4042973 w 12192005"/>
              <a:gd name="connsiteY29" fmla="*/ 1344996 h 2974687"/>
              <a:gd name="connsiteX30" fmla="*/ 4139355 w 12192005"/>
              <a:gd name="connsiteY30" fmla="*/ 1354712 h 2974687"/>
              <a:gd name="connsiteX31" fmla="*/ 4224117 w 12192005"/>
              <a:gd name="connsiteY31" fmla="*/ 1381024 h 2974687"/>
              <a:gd name="connsiteX32" fmla="*/ 4241201 w 12192005"/>
              <a:gd name="connsiteY32" fmla="*/ 1325996 h 2974687"/>
              <a:gd name="connsiteX33" fmla="*/ 4783148 w 12192005"/>
              <a:gd name="connsiteY33" fmla="*/ 966769 h 2974687"/>
              <a:gd name="connsiteX34" fmla="*/ 4825455 w 12192005"/>
              <a:gd name="connsiteY34" fmla="*/ 971034 h 2974687"/>
              <a:gd name="connsiteX35" fmla="*/ 4864350 w 12192005"/>
              <a:gd name="connsiteY35" fmla="*/ 899371 h 2974687"/>
              <a:gd name="connsiteX36" fmla="*/ 5659444 w 12192005"/>
              <a:gd name="connsiteY36" fmla="*/ 476623 h 2974687"/>
              <a:gd name="connsiteX37" fmla="*/ 6337453 w 12192005"/>
              <a:gd name="connsiteY37" fmla="*/ 757464 h 2974687"/>
              <a:gd name="connsiteX38" fmla="*/ 6425970 w 12192005"/>
              <a:gd name="connsiteY38" fmla="*/ 864748 h 2974687"/>
              <a:gd name="connsiteX39" fmla="*/ 6451259 w 12192005"/>
              <a:gd name="connsiteY39" fmla="*/ 818157 h 2974687"/>
              <a:gd name="connsiteX40" fmla="*/ 7366802 w 12192005"/>
              <a:gd name="connsiteY40" fmla="*/ 331367 h 2974687"/>
              <a:gd name="connsiteX41" fmla="*/ 7479690 w 12192005"/>
              <a:gd name="connsiteY41" fmla="*/ 337067 h 2974687"/>
              <a:gd name="connsiteX42" fmla="*/ 7587922 w 12192005"/>
              <a:gd name="connsiteY42" fmla="*/ 353585 h 2974687"/>
              <a:gd name="connsiteX43" fmla="*/ 7654776 w 12192005"/>
              <a:gd name="connsiteY43" fmla="*/ 298426 h 2974687"/>
              <a:gd name="connsiteX44" fmla="*/ 8062731 w 12192005"/>
              <a:gd name="connsiteY44" fmla="*/ 173813 h 2974687"/>
              <a:gd name="connsiteX45" fmla="*/ 8777558 w 12192005"/>
              <a:gd name="connsiteY45" fmla="*/ 756414 h 2974687"/>
              <a:gd name="connsiteX46" fmla="*/ 8779462 w 12192005"/>
              <a:gd name="connsiteY46" fmla="*/ 775297 h 2974687"/>
              <a:gd name="connsiteX47" fmla="*/ 8800464 w 12192005"/>
              <a:gd name="connsiteY47" fmla="*/ 768778 h 2974687"/>
              <a:gd name="connsiteX48" fmla="*/ 8919000 w 12192005"/>
              <a:gd name="connsiteY48" fmla="*/ 756828 h 2974687"/>
              <a:gd name="connsiteX49" fmla="*/ 9406718 w 12192005"/>
              <a:gd name="connsiteY49" fmla="*/ 1016146 h 2974687"/>
              <a:gd name="connsiteX50" fmla="*/ 9430890 w 12192005"/>
              <a:gd name="connsiteY50" fmla="*/ 1060679 h 2974687"/>
              <a:gd name="connsiteX51" fmla="*/ 9438634 w 12192005"/>
              <a:gd name="connsiteY51" fmla="*/ 1035731 h 2974687"/>
              <a:gd name="connsiteX52" fmla="*/ 10170720 w 12192005"/>
              <a:gd name="connsiteY52" fmla="*/ 550471 h 2974687"/>
              <a:gd name="connsiteX53" fmla="*/ 10330844 w 12192005"/>
              <a:gd name="connsiteY53" fmla="*/ 566613 h 2974687"/>
              <a:gd name="connsiteX54" fmla="*/ 10350690 w 12192005"/>
              <a:gd name="connsiteY54" fmla="*/ 571716 h 2974687"/>
              <a:gd name="connsiteX55" fmla="*/ 10345328 w 12192005"/>
              <a:gd name="connsiteY55" fmla="*/ 518528 h 2974687"/>
              <a:gd name="connsiteX56" fmla="*/ 10863857 w 12192005"/>
              <a:gd name="connsiteY56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974687 h 2974687"/>
              <a:gd name="connsiteX11" fmla="*/ 5 w 12192005"/>
              <a:gd name="connsiteY11" fmla="*/ 2974687 h 2974687"/>
              <a:gd name="connsiteX12" fmla="*/ 0 w 12192005"/>
              <a:gd name="connsiteY12" fmla="*/ 1377434 h 2974687"/>
              <a:gd name="connsiteX13" fmla="*/ 30279 w 12192005"/>
              <a:gd name="connsiteY13" fmla="*/ 1340737 h 2974687"/>
              <a:gd name="connsiteX14" fmla="*/ 532612 w 12192005"/>
              <a:gd name="connsiteY14" fmla="*/ 1132663 h 2974687"/>
              <a:gd name="connsiteX15" fmla="*/ 809134 w 12192005"/>
              <a:gd name="connsiteY15" fmla="*/ 1188491 h 2974687"/>
              <a:gd name="connsiteX16" fmla="*/ 871197 w 12192005"/>
              <a:gd name="connsiteY16" fmla="*/ 1222176 h 2974687"/>
              <a:gd name="connsiteX17" fmla="*/ 920073 w 12192005"/>
              <a:gd name="connsiteY17" fmla="*/ 1162937 h 2974687"/>
              <a:gd name="connsiteX18" fmla="*/ 1422408 w 12192005"/>
              <a:gd name="connsiteY18" fmla="*/ 954863 h 2974687"/>
              <a:gd name="connsiteX19" fmla="*/ 1451151 w 12192005"/>
              <a:gd name="connsiteY19" fmla="*/ 957761 h 2974687"/>
              <a:gd name="connsiteX20" fmla="*/ 1453000 w 12192005"/>
              <a:gd name="connsiteY20" fmla="*/ 939422 h 2974687"/>
              <a:gd name="connsiteX21" fmla="*/ 2392372 w 12192005"/>
              <a:gd name="connsiteY21" fmla="*/ 173813 h 2974687"/>
              <a:gd name="connsiteX22" fmla="*/ 3351221 w 12192005"/>
              <a:gd name="connsiteY22" fmla="*/ 1132663 h 2974687"/>
              <a:gd name="connsiteX23" fmla="*/ 3348380 w 12192005"/>
              <a:gd name="connsiteY23" fmla="*/ 1160840 h 2974687"/>
              <a:gd name="connsiteX24" fmla="*/ 3449988 w 12192005"/>
              <a:gd name="connsiteY24" fmla="*/ 1192380 h 2974687"/>
              <a:gd name="connsiteX25" fmla="*/ 3708764 w 12192005"/>
              <a:gd name="connsiteY25" fmla="*/ 1405477 h 2974687"/>
              <a:gd name="connsiteX26" fmla="*/ 3735036 w 12192005"/>
              <a:gd name="connsiteY26" fmla="*/ 1460129 h 2974687"/>
              <a:gd name="connsiteX27" fmla="*/ 3775589 w 12192005"/>
              <a:gd name="connsiteY27" fmla="*/ 1426671 h 2974687"/>
              <a:gd name="connsiteX28" fmla="*/ 4042973 w 12192005"/>
              <a:gd name="connsiteY28" fmla="*/ 1344996 h 2974687"/>
              <a:gd name="connsiteX29" fmla="*/ 4139355 w 12192005"/>
              <a:gd name="connsiteY29" fmla="*/ 1354712 h 2974687"/>
              <a:gd name="connsiteX30" fmla="*/ 4224117 w 12192005"/>
              <a:gd name="connsiteY30" fmla="*/ 1381024 h 2974687"/>
              <a:gd name="connsiteX31" fmla="*/ 4241201 w 12192005"/>
              <a:gd name="connsiteY31" fmla="*/ 1325996 h 2974687"/>
              <a:gd name="connsiteX32" fmla="*/ 4783148 w 12192005"/>
              <a:gd name="connsiteY32" fmla="*/ 966769 h 2974687"/>
              <a:gd name="connsiteX33" fmla="*/ 4825455 w 12192005"/>
              <a:gd name="connsiteY33" fmla="*/ 971034 h 2974687"/>
              <a:gd name="connsiteX34" fmla="*/ 4864350 w 12192005"/>
              <a:gd name="connsiteY34" fmla="*/ 899371 h 2974687"/>
              <a:gd name="connsiteX35" fmla="*/ 5659444 w 12192005"/>
              <a:gd name="connsiteY35" fmla="*/ 476623 h 2974687"/>
              <a:gd name="connsiteX36" fmla="*/ 6337453 w 12192005"/>
              <a:gd name="connsiteY36" fmla="*/ 757464 h 2974687"/>
              <a:gd name="connsiteX37" fmla="*/ 6425970 w 12192005"/>
              <a:gd name="connsiteY37" fmla="*/ 864748 h 2974687"/>
              <a:gd name="connsiteX38" fmla="*/ 6451259 w 12192005"/>
              <a:gd name="connsiteY38" fmla="*/ 818157 h 2974687"/>
              <a:gd name="connsiteX39" fmla="*/ 7366802 w 12192005"/>
              <a:gd name="connsiteY39" fmla="*/ 331367 h 2974687"/>
              <a:gd name="connsiteX40" fmla="*/ 7479690 w 12192005"/>
              <a:gd name="connsiteY40" fmla="*/ 337067 h 2974687"/>
              <a:gd name="connsiteX41" fmla="*/ 7587922 w 12192005"/>
              <a:gd name="connsiteY41" fmla="*/ 353585 h 2974687"/>
              <a:gd name="connsiteX42" fmla="*/ 7654776 w 12192005"/>
              <a:gd name="connsiteY42" fmla="*/ 298426 h 2974687"/>
              <a:gd name="connsiteX43" fmla="*/ 8062731 w 12192005"/>
              <a:gd name="connsiteY43" fmla="*/ 173813 h 2974687"/>
              <a:gd name="connsiteX44" fmla="*/ 8777558 w 12192005"/>
              <a:gd name="connsiteY44" fmla="*/ 756414 h 2974687"/>
              <a:gd name="connsiteX45" fmla="*/ 8779462 w 12192005"/>
              <a:gd name="connsiteY45" fmla="*/ 775297 h 2974687"/>
              <a:gd name="connsiteX46" fmla="*/ 8800464 w 12192005"/>
              <a:gd name="connsiteY46" fmla="*/ 768778 h 2974687"/>
              <a:gd name="connsiteX47" fmla="*/ 8919000 w 12192005"/>
              <a:gd name="connsiteY47" fmla="*/ 756828 h 2974687"/>
              <a:gd name="connsiteX48" fmla="*/ 9406718 w 12192005"/>
              <a:gd name="connsiteY48" fmla="*/ 1016146 h 2974687"/>
              <a:gd name="connsiteX49" fmla="*/ 9430890 w 12192005"/>
              <a:gd name="connsiteY49" fmla="*/ 1060679 h 2974687"/>
              <a:gd name="connsiteX50" fmla="*/ 9438634 w 12192005"/>
              <a:gd name="connsiteY50" fmla="*/ 1035731 h 2974687"/>
              <a:gd name="connsiteX51" fmla="*/ 10170720 w 12192005"/>
              <a:gd name="connsiteY51" fmla="*/ 550471 h 2974687"/>
              <a:gd name="connsiteX52" fmla="*/ 10330844 w 12192005"/>
              <a:gd name="connsiteY52" fmla="*/ 566613 h 2974687"/>
              <a:gd name="connsiteX53" fmla="*/ 10350690 w 12192005"/>
              <a:gd name="connsiteY53" fmla="*/ 571716 h 2974687"/>
              <a:gd name="connsiteX54" fmla="*/ 10345328 w 12192005"/>
              <a:gd name="connsiteY54" fmla="*/ 518528 h 2974687"/>
              <a:gd name="connsiteX55" fmla="*/ 10863857 w 12192005"/>
              <a:gd name="connsiteY55" fmla="*/ 0 h 297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5" h="2974687">
                <a:moveTo>
                  <a:pt x="10863857" y="0"/>
                </a:moveTo>
                <a:cubicBezTo>
                  <a:pt x="11078638" y="0"/>
                  <a:pt x="11262920" y="130586"/>
                  <a:pt x="11341637" y="316693"/>
                </a:cubicBezTo>
                <a:lnTo>
                  <a:pt x="11342240" y="318638"/>
                </a:lnTo>
                <a:lnTo>
                  <a:pt x="11353705" y="315079"/>
                </a:lnTo>
                <a:cubicBezTo>
                  <a:pt x="11379704" y="309759"/>
                  <a:pt x="11406623" y="306965"/>
                  <a:pt x="11434194" y="306965"/>
                </a:cubicBezTo>
                <a:cubicBezTo>
                  <a:pt x="11544479" y="306965"/>
                  <a:pt x="11644323" y="351667"/>
                  <a:pt x="11716597" y="423940"/>
                </a:cubicBezTo>
                <a:lnTo>
                  <a:pt x="11762250" y="479273"/>
                </a:lnTo>
                <a:lnTo>
                  <a:pt x="11797268" y="476623"/>
                </a:lnTo>
                <a:cubicBezTo>
                  <a:pt x="11934905" y="476623"/>
                  <a:pt x="12062769" y="518465"/>
                  <a:pt x="12168836" y="590121"/>
                </a:cubicBezTo>
                <a:lnTo>
                  <a:pt x="12192005" y="608326"/>
                </a:lnTo>
                <a:lnTo>
                  <a:pt x="12192005" y="2974687"/>
                </a:lnTo>
                <a:lnTo>
                  <a:pt x="5" y="2974687"/>
                </a:lnTo>
                <a:cubicBezTo>
                  <a:pt x="3" y="2442269"/>
                  <a:pt x="2" y="1909852"/>
                  <a:pt x="0" y="1377434"/>
                </a:cubicBezTo>
                <a:lnTo>
                  <a:pt x="30279" y="1340737"/>
                </a:lnTo>
                <a:cubicBezTo>
                  <a:pt x="158837" y="1212178"/>
                  <a:pt x="336439" y="1132663"/>
                  <a:pt x="532612" y="1132663"/>
                </a:cubicBezTo>
                <a:cubicBezTo>
                  <a:pt x="630699" y="1132663"/>
                  <a:pt x="724144" y="1152542"/>
                  <a:pt x="809134" y="1188491"/>
                </a:cubicBezTo>
                <a:lnTo>
                  <a:pt x="871197" y="1222176"/>
                </a:lnTo>
                <a:lnTo>
                  <a:pt x="920073" y="1162937"/>
                </a:lnTo>
                <a:cubicBezTo>
                  <a:pt x="1048633" y="1034378"/>
                  <a:pt x="1226233" y="954863"/>
                  <a:pt x="1422408" y="954863"/>
                </a:cubicBezTo>
                <a:lnTo>
                  <a:pt x="1451151" y="957761"/>
                </a:lnTo>
                <a:lnTo>
                  <a:pt x="1453000" y="939422"/>
                </a:lnTo>
                <a:cubicBezTo>
                  <a:pt x="1542410" y="502490"/>
                  <a:pt x="1929007" y="173813"/>
                  <a:pt x="2392372" y="173813"/>
                </a:cubicBezTo>
                <a:cubicBezTo>
                  <a:pt x="2921928" y="173813"/>
                  <a:pt x="3351221" y="603105"/>
                  <a:pt x="3351221" y="1132663"/>
                </a:cubicBezTo>
                <a:lnTo>
                  <a:pt x="3348380" y="1160840"/>
                </a:lnTo>
                <a:lnTo>
                  <a:pt x="3449988" y="1192380"/>
                </a:lnTo>
                <a:cubicBezTo>
                  <a:pt x="3555538" y="1237025"/>
                  <a:pt x="3645346" y="1311605"/>
                  <a:pt x="3708764" y="1405477"/>
                </a:cubicBezTo>
                <a:lnTo>
                  <a:pt x="3735036" y="1460129"/>
                </a:lnTo>
                <a:lnTo>
                  <a:pt x="3775589" y="1426671"/>
                </a:lnTo>
                <a:cubicBezTo>
                  <a:pt x="3851917" y="1375106"/>
                  <a:pt x="3943928" y="1344996"/>
                  <a:pt x="4042973" y="1344996"/>
                </a:cubicBezTo>
                <a:cubicBezTo>
                  <a:pt x="4075989" y="1344996"/>
                  <a:pt x="4108222" y="1348342"/>
                  <a:pt x="4139355" y="1354712"/>
                </a:cubicBezTo>
                <a:lnTo>
                  <a:pt x="4224117" y="1381024"/>
                </a:lnTo>
                <a:lnTo>
                  <a:pt x="4241201" y="1325996"/>
                </a:lnTo>
                <a:cubicBezTo>
                  <a:pt x="4330488" y="1114894"/>
                  <a:pt x="4539519" y="966769"/>
                  <a:pt x="4783148" y="966769"/>
                </a:cubicBezTo>
                <a:lnTo>
                  <a:pt x="4825455" y="971034"/>
                </a:lnTo>
                <a:lnTo>
                  <a:pt x="4864350" y="899371"/>
                </a:lnTo>
                <a:cubicBezTo>
                  <a:pt x="5036663" y="644315"/>
                  <a:pt x="5328472" y="476623"/>
                  <a:pt x="5659444" y="476623"/>
                </a:cubicBezTo>
                <a:cubicBezTo>
                  <a:pt x="5924225" y="476623"/>
                  <a:pt x="6163935" y="583946"/>
                  <a:pt x="6337453" y="757464"/>
                </a:cubicBezTo>
                <a:lnTo>
                  <a:pt x="6425970" y="864748"/>
                </a:lnTo>
                <a:lnTo>
                  <a:pt x="6451259" y="818157"/>
                </a:lnTo>
                <a:cubicBezTo>
                  <a:pt x="6649675" y="524463"/>
                  <a:pt x="6985689" y="331367"/>
                  <a:pt x="7366802" y="331367"/>
                </a:cubicBezTo>
                <a:cubicBezTo>
                  <a:pt x="7404913" y="331367"/>
                  <a:pt x="7442573" y="333298"/>
                  <a:pt x="7479690" y="337067"/>
                </a:cubicBezTo>
                <a:lnTo>
                  <a:pt x="7587922" y="353585"/>
                </a:lnTo>
                <a:lnTo>
                  <a:pt x="7654776" y="298426"/>
                </a:lnTo>
                <a:cubicBezTo>
                  <a:pt x="7771229" y="219752"/>
                  <a:pt x="7911615" y="173813"/>
                  <a:pt x="8062731" y="173813"/>
                </a:cubicBezTo>
                <a:cubicBezTo>
                  <a:pt x="8415334" y="173813"/>
                  <a:pt x="8709521" y="423924"/>
                  <a:pt x="8777558" y="756414"/>
                </a:cubicBezTo>
                <a:lnTo>
                  <a:pt x="8779462" y="775297"/>
                </a:lnTo>
                <a:lnTo>
                  <a:pt x="8800464" y="768778"/>
                </a:lnTo>
                <a:cubicBezTo>
                  <a:pt x="8838752" y="760943"/>
                  <a:pt x="8878395" y="756828"/>
                  <a:pt x="8919000" y="756828"/>
                </a:cubicBezTo>
                <a:cubicBezTo>
                  <a:pt x="9122023" y="756828"/>
                  <a:pt x="9301020" y="859692"/>
                  <a:pt x="9406718" y="1016146"/>
                </a:cubicBezTo>
                <a:lnTo>
                  <a:pt x="9430890" y="1060679"/>
                </a:lnTo>
                <a:lnTo>
                  <a:pt x="9438634" y="1035731"/>
                </a:lnTo>
                <a:cubicBezTo>
                  <a:pt x="9559249" y="750564"/>
                  <a:pt x="9841618" y="550471"/>
                  <a:pt x="10170720" y="550471"/>
                </a:cubicBezTo>
                <a:cubicBezTo>
                  <a:pt x="10225570" y="550471"/>
                  <a:pt x="10279123" y="556029"/>
                  <a:pt x="10330844" y="566613"/>
                </a:cubicBezTo>
                <a:lnTo>
                  <a:pt x="10350690" y="571716"/>
                </a:lnTo>
                <a:lnTo>
                  <a:pt x="10345328" y="518528"/>
                </a:lnTo>
                <a:cubicBezTo>
                  <a:pt x="10345328" y="232153"/>
                  <a:pt x="10577481" y="0"/>
                  <a:pt x="10863857" y="0"/>
                </a:cubicBezTo>
                <a:close/>
              </a:path>
            </a:pathLst>
          </a:custGeom>
          <a:solidFill>
            <a:srgbClr val="D2D0CE">
              <a:alpha val="30000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6" y="1098550"/>
            <a:ext cx="5532438" cy="3563938"/>
          </a:xfrm>
        </p:spPr>
        <p:txBody>
          <a:bodyPr numCol="1" spcCol="0"/>
          <a:lstStyle>
            <a:lvl1pPr marL="228600" indent="-228600">
              <a:buSzPct val="100000"/>
              <a:buFont typeface="+mj-lt"/>
              <a:buAutoNum type="arabicPeriod"/>
              <a:defRPr b="1"/>
            </a:lvl1pPr>
            <a:lvl2pPr marL="411480">
              <a:defRPr/>
            </a:lvl2pPr>
            <a:lvl3pPr marL="603504">
              <a:defRPr/>
            </a:lvl3pPr>
            <a:lvl4pPr marL="777240">
              <a:defRPr/>
            </a:lvl4pPr>
            <a:lvl5pPr marL="960120">
              <a:defRPr/>
            </a:lvl5pPr>
            <a:lvl6pPr marL="1143000">
              <a:defRPr/>
            </a:lvl6pPr>
            <a:lvl7pPr marL="1325880">
              <a:defRPr/>
            </a:lvl7pPr>
            <a:lvl8pPr marL="1508760">
              <a:defRPr/>
            </a:lvl8pPr>
            <a:lvl9pPr marL="1691640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65125" y="184148"/>
            <a:ext cx="8412480" cy="365760"/>
          </a:xfrm>
        </p:spPr>
        <p:txBody>
          <a:bodyPr tIns="27432" bIns="0" anchor="t" anchorCtr="0">
            <a:noAutofit/>
          </a:bodyPr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65760" y="548640"/>
            <a:ext cx="8413116" cy="32004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accent6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av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BBE0A310-1A8F-EA45-A269-E605E12112F6}"/>
              </a:ext>
            </a:extLst>
          </p:cNvPr>
          <p:cNvSpPr>
            <a:spLocks noChangeAspect="1"/>
          </p:cNvSpPr>
          <p:nvPr userDrawn="1"/>
        </p:nvSpPr>
        <p:spPr bwMode="hidden">
          <a:xfrm>
            <a:off x="-4" y="2592445"/>
            <a:ext cx="9144004" cy="2231015"/>
          </a:xfrm>
          <a:custGeom>
            <a:avLst/>
            <a:gdLst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2555062 h 2974687"/>
              <a:gd name="connsiteX16" fmla="*/ 0 w 12192005"/>
              <a:gd name="connsiteY16" fmla="*/ 1377434 h 2974687"/>
              <a:gd name="connsiteX17" fmla="*/ 30279 w 12192005"/>
              <a:gd name="connsiteY17" fmla="*/ 1340737 h 2974687"/>
              <a:gd name="connsiteX18" fmla="*/ 532612 w 12192005"/>
              <a:gd name="connsiteY18" fmla="*/ 1132663 h 2974687"/>
              <a:gd name="connsiteX19" fmla="*/ 809134 w 12192005"/>
              <a:gd name="connsiteY19" fmla="*/ 1188491 h 2974687"/>
              <a:gd name="connsiteX20" fmla="*/ 871197 w 12192005"/>
              <a:gd name="connsiteY20" fmla="*/ 1222176 h 2974687"/>
              <a:gd name="connsiteX21" fmla="*/ 920073 w 12192005"/>
              <a:gd name="connsiteY21" fmla="*/ 1162937 h 2974687"/>
              <a:gd name="connsiteX22" fmla="*/ 1422408 w 12192005"/>
              <a:gd name="connsiteY22" fmla="*/ 954863 h 2974687"/>
              <a:gd name="connsiteX23" fmla="*/ 1451151 w 12192005"/>
              <a:gd name="connsiteY23" fmla="*/ 957761 h 2974687"/>
              <a:gd name="connsiteX24" fmla="*/ 1453000 w 12192005"/>
              <a:gd name="connsiteY24" fmla="*/ 939422 h 2974687"/>
              <a:gd name="connsiteX25" fmla="*/ 2392372 w 12192005"/>
              <a:gd name="connsiteY25" fmla="*/ 173813 h 2974687"/>
              <a:gd name="connsiteX26" fmla="*/ 3351221 w 12192005"/>
              <a:gd name="connsiteY26" fmla="*/ 1132663 h 2974687"/>
              <a:gd name="connsiteX27" fmla="*/ 3348380 w 12192005"/>
              <a:gd name="connsiteY27" fmla="*/ 1160840 h 2974687"/>
              <a:gd name="connsiteX28" fmla="*/ 3449988 w 12192005"/>
              <a:gd name="connsiteY28" fmla="*/ 1192380 h 2974687"/>
              <a:gd name="connsiteX29" fmla="*/ 3708764 w 12192005"/>
              <a:gd name="connsiteY29" fmla="*/ 1405477 h 2974687"/>
              <a:gd name="connsiteX30" fmla="*/ 3735036 w 12192005"/>
              <a:gd name="connsiteY30" fmla="*/ 1460129 h 2974687"/>
              <a:gd name="connsiteX31" fmla="*/ 3775589 w 12192005"/>
              <a:gd name="connsiteY31" fmla="*/ 1426671 h 2974687"/>
              <a:gd name="connsiteX32" fmla="*/ 4042973 w 12192005"/>
              <a:gd name="connsiteY32" fmla="*/ 1344996 h 2974687"/>
              <a:gd name="connsiteX33" fmla="*/ 4139355 w 12192005"/>
              <a:gd name="connsiteY33" fmla="*/ 1354712 h 2974687"/>
              <a:gd name="connsiteX34" fmla="*/ 4224117 w 12192005"/>
              <a:gd name="connsiteY34" fmla="*/ 1381024 h 2974687"/>
              <a:gd name="connsiteX35" fmla="*/ 4241201 w 12192005"/>
              <a:gd name="connsiteY35" fmla="*/ 1325996 h 2974687"/>
              <a:gd name="connsiteX36" fmla="*/ 4783148 w 12192005"/>
              <a:gd name="connsiteY36" fmla="*/ 966769 h 2974687"/>
              <a:gd name="connsiteX37" fmla="*/ 4825455 w 12192005"/>
              <a:gd name="connsiteY37" fmla="*/ 971034 h 2974687"/>
              <a:gd name="connsiteX38" fmla="*/ 4864350 w 12192005"/>
              <a:gd name="connsiteY38" fmla="*/ 899371 h 2974687"/>
              <a:gd name="connsiteX39" fmla="*/ 5659444 w 12192005"/>
              <a:gd name="connsiteY39" fmla="*/ 476623 h 2974687"/>
              <a:gd name="connsiteX40" fmla="*/ 6337453 w 12192005"/>
              <a:gd name="connsiteY40" fmla="*/ 757464 h 2974687"/>
              <a:gd name="connsiteX41" fmla="*/ 6425970 w 12192005"/>
              <a:gd name="connsiteY41" fmla="*/ 864748 h 2974687"/>
              <a:gd name="connsiteX42" fmla="*/ 6451259 w 12192005"/>
              <a:gd name="connsiteY42" fmla="*/ 818157 h 2974687"/>
              <a:gd name="connsiteX43" fmla="*/ 7366802 w 12192005"/>
              <a:gd name="connsiteY43" fmla="*/ 331367 h 2974687"/>
              <a:gd name="connsiteX44" fmla="*/ 7479690 w 12192005"/>
              <a:gd name="connsiteY44" fmla="*/ 337067 h 2974687"/>
              <a:gd name="connsiteX45" fmla="*/ 7587922 w 12192005"/>
              <a:gd name="connsiteY45" fmla="*/ 353585 h 2974687"/>
              <a:gd name="connsiteX46" fmla="*/ 7654776 w 12192005"/>
              <a:gd name="connsiteY46" fmla="*/ 298426 h 2974687"/>
              <a:gd name="connsiteX47" fmla="*/ 8062731 w 12192005"/>
              <a:gd name="connsiteY47" fmla="*/ 173813 h 2974687"/>
              <a:gd name="connsiteX48" fmla="*/ 8777558 w 12192005"/>
              <a:gd name="connsiteY48" fmla="*/ 756414 h 2974687"/>
              <a:gd name="connsiteX49" fmla="*/ 8779462 w 12192005"/>
              <a:gd name="connsiteY49" fmla="*/ 775297 h 2974687"/>
              <a:gd name="connsiteX50" fmla="*/ 8800464 w 12192005"/>
              <a:gd name="connsiteY50" fmla="*/ 768778 h 2974687"/>
              <a:gd name="connsiteX51" fmla="*/ 8919000 w 12192005"/>
              <a:gd name="connsiteY51" fmla="*/ 756828 h 2974687"/>
              <a:gd name="connsiteX52" fmla="*/ 9406718 w 12192005"/>
              <a:gd name="connsiteY52" fmla="*/ 1016146 h 2974687"/>
              <a:gd name="connsiteX53" fmla="*/ 9430890 w 12192005"/>
              <a:gd name="connsiteY53" fmla="*/ 1060679 h 2974687"/>
              <a:gd name="connsiteX54" fmla="*/ 9438634 w 12192005"/>
              <a:gd name="connsiteY54" fmla="*/ 1035731 h 2974687"/>
              <a:gd name="connsiteX55" fmla="*/ 10170720 w 12192005"/>
              <a:gd name="connsiteY55" fmla="*/ 550471 h 2974687"/>
              <a:gd name="connsiteX56" fmla="*/ 10330844 w 12192005"/>
              <a:gd name="connsiteY56" fmla="*/ 566613 h 2974687"/>
              <a:gd name="connsiteX57" fmla="*/ 10350690 w 12192005"/>
              <a:gd name="connsiteY57" fmla="*/ 571716 h 2974687"/>
              <a:gd name="connsiteX58" fmla="*/ 10345328 w 12192005"/>
              <a:gd name="connsiteY58" fmla="*/ 518528 h 2974687"/>
              <a:gd name="connsiteX59" fmla="*/ 10863857 w 12192005"/>
              <a:gd name="connsiteY59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1377434 h 2974687"/>
              <a:gd name="connsiteX16" fmla="*/ 30279 w 12192005"/>
              <a:gd name="connsiteY16" fmla="*/ 1340737 h 2974687"/>
              <a:gd name="connsiteX17" fmla="*/ 532612 w 12192005"/>
              <a:gd name="connsiteY17" fmla="*/ 1132663 h 2974687"/>
              <a:gd name="connsiteX18" fmla="*/ 809134 w 12192005"/>
              <a:gd name="connsiteY18" fmla="*/ 1188491 h 2974687"/>
              <a:gd name="connsiteX19" fmla="*/ 871197 w 12192005"/>
              <a:gd name="connsiteY19" fmla="*/ 1222176 h 2974687"/>
              <a:gd name="connsiteX20" fmla="*/ 920073 w 12192005"/>
              <a:gd name="connsiteY20" fmla="*/ 1162937 h 2974687"/>
              <a:gd name="connsiteX21" fmla="*/ 1422408 w 12192005"/>
              <a:gd name="connsiteY21" fmla="*/ 954863 h 2974687"/>
              <a:gd name="connsiteX22" fmla="*/ 1451151 w 12192005"/>
              <a:gd name="connsiteY22" fmla="*/ 957761 h 2974687"/>
              <a:gd name="connsiteX23" fmla="*/ 1453000 w 12192005"/>
              <a:gd name="connsiteY23" fmla="*/ 939422 h 2974687"/>
              <a:gd name="connsiteX24" fmla="*/ 2392372 w 12192005"/>
              <a:gd name="connsiteY24" fmla="*/ 173813 h 2974687"/>
              <a:gd name="connsiteX25" fmla="*/ 3351221 w 12192005"/>
              <a:gd name="connsiteY25" fmla="*/ 1132663 h 2974687"/>
              <a:gd name="connsiteX26" fmla="*/ 3348380 w 12192005"/>
              <a:gd name="connsiteY26" fmla="*/ 1160840 h 2974687"/>
              <a:gd name="connsiteX27" fmla="*/ 3449988 w 12192005"/>
              <a:gd name="connsiteY27" fmla="*/ 1192380 h 2974687"/>
              <a:gd name="connsiteX28" fmla="*/ 3708764 w 12192005"/>
              <a:gd name="connsiteY28" fmla="*/ 1405477 h 2974687"/>
              <a:gd name="connsiteX29" fmla="*/ 3735036 w 12192005"/>
              <a:gd name="connsiteY29" fmla="*/ 1460129 h 2974687"/>
              <a:gd name="connsiteX30" fmla="*/ 3775589 w 12192005"/>
              <a:gd name="connsiteY30" fmla="*/ 1426671 h 2974687"/>
              <a:gd name="connsiteX31" fmla="*/ 4042973 w 12192005"/>
              <a:gd name="connsiteY31" fmla="*/ 1344996 h 2974687"/>
              <a:gd name="connsiteX32" fmla="*/ 4139355 w 12192005"/>
              <a:gd name="connsiteY32" fmla="*/ 1354712 h 2974687"/>
              <a:gd name="connsiteX33" fmla="*/ 4224117 w 12192005"/>
              <a:gd name="connsiteY33" fmla="*/ 1381024 h 2974687"/>
              <a:gd name="connsiteX34" fmla="*/ 4241201 w 12192005"/>
              <a:gd name="connsiteY34" fmla="*/ 1325996 h 2974687"/>
              <a:gd name="connsiteX35" fmla="*/ 4783148 w 12192005"/>
              <a:gd name="connsiteY35" fmla="*/ 966769 h 2974687"/>
              <a:gd name="connsiteX36" fmla="*/ 4825455 w 12192005"/>
              <a:gd name="connsiteY36" fmla="*/ 971034 h 2974687"/>
              <a:gd name="connsiteX37" fmla="*/ 4864350 w 12192005"/>
              <a:gd name="connsiteY37" fmla="*/ 899371 h 2974687"/>
              <a:gd name="connsiteX38" fmla="*/ 5659444 w 12192005"/>
              <a:gd name="connsiteY38" fmla="*/ 476623 h 2974687"/>
              <a:gd name="connsiteX39" fmla="*/ 6337453 w 12192005"/>
              <a:gd name="connsiteY39" fmla="*/ 757464 h 2974687"/>
              <a:gd name="connsiteX40" fmla="*/ 6425970 w 12192005"/>
              <a:gd name="connsiteY40" fmla="*/ 864748 h 2974687"/>
              <a:gd name="connsiteX41" fmla="*/ 6451259 w 12192005"/>
              <a:gd name="connsiteY41" fmla="*/ 818157 h 2974687"/>
              <a:gd name="connsiteX42" fmla="*/ 7366802 w 12192005"/>
              <a:gd name="connsiteY42" fmla="*/ 331367 h 2974687"/>
              <a:gd name="connsiteX43" fmla="*/ 7479690 w 12192005"/>
              <a:gd name="connsiteY43" fmla="*/ 337067 h 2974687"/>
              <a:gd name="connsiteX44" fmla="*/ 7587922 w 12192005"/>
              <a:gd name="connsiteY44" fmla="*/ 353585 h 2974687"/>
              <a:gd name="connsiteX45" fmla="*/ 7654776 w 12192005"/>
              <a:gd name="connsiteY45" fmla="*/ 298426 h 2974687"/>
              <a:gd name="connsiteX46" fmla="*/ 8062731 w 12192005"/>
              <a:gd name="connsiteY46" fmla="*/ 173813 h 2974687"/>
              <a:gd name="connsiteX47" fmla="*/ 8777558 w 12192005"/>
              <a:gd name="connsiteY47" fmla="*/ 756414 h 2974687"/>
              <a:gd name="connsiteX48" fmla="*/ 8779462 w 12192005"/>
              <a:gd name="connsiteY48" fmla="*/ 775297 h 2974687"/>
              <a:gd name="connsiteX49" fmla="*/ 8800464 w 12192005"/>
              <a:gd name="connsiteY49" fmla="*/ 768778 h 2974687"/>
              <a:gd name="connsiteX50" fmla="*/ 8919000 w 12192005"/>
              <a:gd name="connsiteY50" fmla="*/ 756828 h 2974687"/>
              <a:gd name="connsiteX51" fmla="*/ 9406718 w 12192005"/>
              <a:gd name="connsiteY51" fmla="*/ 1016146 h 2974687"/>
              <a:gd name="connsiteX52" fmla="*/ 9430890 w 12192005"/>
              <a:gd name="connsiteY52" fmla="*/ 1060679 h 2974687"/>
              <a:gd name="connsiteX53" fmla="*/ 9438634 w 12192005"/>
              <a:gd name="connsiteY53" fmla="*/ 1035731 h 2974687"/>
              <a:gd name="connsiteX54" fmla="*/ 10170720 w 12192005"/>
              <a:gd name="connsiteY54" fmla="*/ 550471 h 2974687"/>
              <a:gd name="connsiteX55" fmla="*/ 10330844 w 12192005"/>
              <a:gd name="connsiteY55" fmla="*/ 566613 h 2974687"/>
              <a:gd name="connsiteX56" fmla="*/ 10350690 w 12192005"/>
              <a:gd name="connsiteY56" fmla="*/ 571716 h 2974687"/>
              <a:gd name="connsiteX57" fmla="*/ 10345328 w 12192005"/>
              <a:gd name="connsiteY57" fmla="*/ 518528 h 2974687"/>
              <a:gd name="connsiteX58" fmla="*/ 10863857 w 12192005"/>
              <a:gd name="connsiteY58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0 w 12192005"/>
              <a:gd name="connsiteY14" fmla="*/ 1377434 h 2974687"/>
              <a:gd name="connsiteX15" fmla="*/ 30279 w 12192005"/>
              <a:gd name="connsiteY15" fmla="*/ 1340737 h 2974687"/>
              <a:gd name="connsiteX16" fmla="*/ 532612 w 12192005"/>
              <a:gd name="connsiteY16" fmla="*/ 1132663 h 2974687"/>
              <a:gd name="connsiteX17" fmla="*/ 809134 w 12192005"/>
              <a:gd name="connsiteY17" fmla="*/ 1188491 h 2974687"/>
              <a:gd name="connsiteX18" fmla="*/ 871197 w 12192005"/>
              <a:gd name="connsiteY18" fmla="*/ 1222176 h 2974687"/>
              <a:gd name="connsiteX19" fmla="*/ 920073 w 12192005"/>
              <a:gd name="connsiteY19" fmla="*/ 1162937 h 2974687"/>
              <a:gd name="connsiteX20" fmla="*/ 1422408 w 12192005"/>
              <a:gd name="connsiteY20" fmla="*/ 954863 h 2974687"/>
              <a:gd name="connsiteX21" fmla="*/ 1451151 w 12192005"/>
              <a:gd name="connsiteY21" fmla="*/ 957761 h 2974687"/>
              <a:gd name="connsiteX22" fmla="*/ 1453000 w 12192005"/>
              <a:gd name="connsiteY22" fmla="*/ 939422 h 2974687"/>
              <a:gd name="connsiteX23" fmla="*/ 2392372 w 12192005"/>
              <a:gd name="connsiteY23" fmla="*/ 173813 h 2974687"/>
              <a:gd name="connsiteX24" fmla="*/ 3351221 w 12192005"/>
              <a:gd name="connsiteY24" fmla="*/ 1132663 h 2974687"/>
              <a:gd name="connsiteX25" fmla="*/ 3348380 w 12192005"/>
              <a:gd name="connsiteY25" fmla="*/ 1160840 h 2974687"/>
              <a:gd name="connsiteX26" fmla="*/ 3449988 w 12192005"/>
              <a:gd name="connsiteY26" fmla="*/ 1192380 h 2974687"/>
              <a:gd name="connsiteX27" fmla="*/ 3708764 w 12192005"/>
              <a:gd name="connsiteY27" fmla="*/ 1405477 h 2974687"/>
              <a:gd name="connsiteX28" fmla="*/ 3735036 w 12192005"/>
              <a:gd name="connsiteY28" fmla="*/ 1460129 h 2974687"/>
              <a:gd name="connsiteX29" fmla="*/ 3775589 w 12192005"/>
              <a:gd name="connsiteY29" fmla="*/ 1426671 h 2974687"/>
              <a:gd name="connsiteX30" fmla="*/ 4042973 w 12192005"/>
              <a:gd name="connsiteY30" fmla="*/ 1344996 h 2974687"/>
              <a:gd name="connsiteX31" fmla="*/ 4139355 w 12192005"/>
              <a:gd name="connsiteY31" fmla="*/ 1354712 h 2974687"/>
              <a:gd name="connsiteX32" fmla="*/ 4224117 w 12192005"/>
              <a:gd name="connsiteY32" fmla="*/ 1381024 h 2974687"/>
              <a:gd name="connsiteX33" fmla="*/ 4241201 w 12192005"/>
              <a:gd name="connsiteY33" fmla="*/ 1325996 h 2974687"/>
              <a:gd name="connsiteX34" fmla="*/ 4783148 w 12192005"/>
              <a:gd name="connsiteY34" fmla="*/ 966769 h 2974687"/>
              <a:gd name="connsiteX35" fmla="*/ 4825455 w 12192005"/>
              <a:gd name="connsiteY35" fmla="*/ 971034 h 2974687"/>
              <a:gd name="connsiteX36" fmla="*/ 4864350 w 12192005"/>
              <a:gd name="connsiteY36" fmla="*/ 899371 h 2974687"/>
              <a:gd name="connsiteX37" fmla="*/ 5659444 w 12192005"/>
              <a:gd name="connsiteY37" fmla="*/ 476623 h 2974687"/>
              <a:gd name="connsiteX38" fmla="*/ 6337453 w 12192005"/>
              <a:gd name="connsiteY38" fmla="*/ 757464 h 2974687"/>
              <a:gd name="connsiteX39" fmla="*/ 6425970 w 12192005"/>
              <a:gd name="connsiteY39" fmla="*/ 864748 h 2974687"/>
              <a:gd name="connsiteX40" fmla="*/ 6451259 w 12192005"/>
              <a:gd name="connsiteY40" fmla="*/ 818157 h 2974687"/>
              <a:gd name="connsiteX41" fmla="*/ 7366802 w 12192005"/>
              <a:gd name="connsiteY41" fmla="*/ 331367 h 2974687"/>
              <a:gd name="connsiteX42" fmla="*/ 7479690 w 12192005"/>
              <a:gd name="connsiteY42" fmla="*/ 337067 h 2974687"/>
              <a:gd name="connsiteX43" fmla="*/ 7587922 w 12192005"/>
              <a:gd name="connsiteY43" fmla="*/ 353585 h 2974687"/>
              <a:gd name="connsiteX44" fmla="*/ 7654776 w 12192005"/>
              <a:gd name="connsiteY44" fmla="*/ 298426 h 2974687"/>
              <a:gd name="connsiteX45" fmla="*/ 8062731 w 12192005"/>
              <a:gd name="connsiteY45" fmla="*/ 173813 h 2974687"/>
              <a:gd name="connsiteX46" fmla="*/ 8777558 w 12192005"/>
              <a:gd name="connsiteY46" fmla="*/ 756414 h 2974687"/>
              <a:gd name="connsiteX47" fmla="*/ 8779462 w 12192005"/>
              <a:gd name="connsiteY47" fmla="*/ 775297 h 2974687"/>
              <a:gd name="connsiteX48" fmla="*/ 8800464 w 12192005"/>
              <a:gd name="connsiteY48" fmla="*/ 768778 h 2974687"/>
              <a:gd name="connsiteX49" fmla="*/ 8919000 w 12192005"/>
              <a:gd name="connsiteY49" fmla="*/ 756828 h 2974687"/>
              <a:gd name="connsiteX50" fmla="*/ 9406718 w 12192005"/>
              <a:gd name="connsiteY50" fmla="*/ 1016146 h 2974687"/>
              <a:gd name="connsiteX51" fmla="*/ 9430890 w 12192005"/>
              <a:gd name="connsiteY51" fmla="*/ 1060679 h 2974687"/>
              <a:gd name="connsiteX52" fmla="*/ 9438634 w 12192005"/>
              <a:gd name="connsiteY52" fmla="*/ 1035731 h 2974687"/>
              <a:gd name="connsiteX53" fmla="*/ 10170720 w 12192005"/>
              <a:gd name="connsiteY53" fmla="*/ 550471 h 2974687"/>
              <a:gd name="connsiteX54" fmla="*/ 10330844 w 12192005"/>
              <a:gd name="connsiteY54" fmla="*/ 566613 h 2974687"/>
              <a:gd name="connsiteX55" fmla="*/ 10350690 w 12192005"/>
              <a:gd name="connsiteY55" fmla="*/ 571716 h 2974687"/>
              <a:gd name="connsiteX56" fmla="*/ 10345328 w 12192005"/>
              <a:gd name="connsiteY56" fmla="*/ 518528 h 2974687"/>
              <a:gd name="connsiteX57" fmla="*/ 10863857 w 12192005"/>
              <a:gd name="connsiteY57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576776 h 2974687"/>
              <a:gd name="connsiteX11" fmla="*/ 12192005 w 12192005"/>
              <a:gd name="connsiteY11" fmla="*/ 2974687 h 2974687"/>
              <a:gd name="connsiteX12" fmla="*/ 5 w 12192005"/>
              <a:gd name="connsiteY12" fmla="*/ 2974687 h 2974687"/>
              <a:gd name="connsiteX13" fmla="*/ 0 w 12192005"/>
              <a:gd name="connsiteY13" fmla="*/ 1377434 h 2974687"/>
              <a:gd name="connsiteX14" fmla="*/ 30279 w 12192005"/>
              <a:gd name="connsiteY14" fmla="*/ 1340737 h 2974687"/>
              <a:gd name="connsiteX15" fmla="*/ 532612 w 12192005"/>
              <a:gd name="connsiteY15" fmla="*/ 1132663 h 2974687"/>
              <a:gd name="connsiteX16" fmla="*/ 809134 w 12192005"/>
              <a:gd name="connsiteY16" fmla="*/ 1188491 h 2974687"/>
              <a:gd name="connsiteX17" fmla="*/ 871197 w 12192005"/>
              <a:gd name="connsiteY17" fmla="*/ 1222176 h 2974687"/>
              <a:gd name="connsiteX18" fmla="*/ 920073 w 12192005"/>
              <a:gd name="connsiteY18" fmla="*/ 1162937 h 2974687"/>
              <a:gd name="connsiteX19" fmla="*/ 1422408 w 12192005"/>
              <a:gd name="connsiteY19" fmla="*/ 954863 h 2974687"/>
              <a:gd name="connsiteX20" fmla="*/ 1451151 w 12192005"/>
              <a:gd name="connsiteY20" fmla="*/ 957761 h 2974687"/>
              <a:gd name="connsiteX21" fmla="*/ 1453000 w 12192005"/>
              <a:gd name="connsiteY21" fmla="*/ 939422 h 2974687"/>
              <a:gd name="connsiteX22" fmla="*/ 2392372 w 12192005"/>
              <a:gd name="connsiteY22" fmla="*/ 173813 h 2974687"/>
              <a:gd name="connsiteX23" fmla="*/ 3351221 w 12192005"/>
              <a:gd name="connsiteY23" fmla="*/ 1132663 h 2974687"/>
              <a:gd name="connsiteX24" fmla="*/ 3348380 w 12192005"/>
              <a:gd name="connsiteY24" fmla="*/ 1160840 h 2974687"/>
              <a:gd name="connsiteX25" fmla="*/ 3449988 w 12192005"/>
              <a:gd name="connsiteY25" fmla="*/ 1192380 h 2974687"/>
              <a:gd name="connsiteX26" fmla="*/ 3708764 w 12192005"/>
              <a:gd name="connsiteY26" fmla="*/ 1405477 h 2974687"/>
              <a:gd name="connsiteX27" fmla="*/ 3735036 w 12192005"/>
              <a:gd name="connsiteY27" fmla="*/ 1460129 h 2974687"/>
              <a:gd name="connsiteX28" fmla="*/ 3775589 w 12192005"/>
              <a:gd name="connsiteY28" fmla="*/ 1426671 h 2974687"/>
              <a:gd name="connsiteX29" fmla="*/ 4042973 w 12192005"/>
              <a:gd name="connsiteY29" fmla="*/ 1344996 h 2974687"/>
              <a:gd name="connsiteX30" fmla="*/ 4139355 w 12192005"/>
              <a:gd name="connsiteY30" fmla="*/ 1354712 h 2974687"/>
              <a:gd name="connsiteX31" fmla="*/ 4224117 w 12192005"/>
              <a:gd name="connsiteY31" fmla="*/ 1381024 h 2974687"/>
              <a:gd name="connsiteX32" fmla="*/ 4241201 w 12192005"/>
              <a:gd name="connsiteY32" fmla="*/ 1325996 h 2974687"/>
              <a:gd name="connsiteX33" fmla="*/ 4783148 w 12192005"/>
              <a:gd name="connsiteY33" fmla="*/ 966769 h 2974687"/>
              <a:gd name="connsiteX34" fmla="*/ 4825455 w 12192005"/>
              <a:gd name="connsiteY34" fmla="*/ 971034 h 2974687"/>
              <a:gd name="connsiteX35" fmla="*/ 4864350 w 12192005"/>
              <a:gd name="connsiteY35" fmla="*/ 899371 h 2974687"/>
              <a:gd name="connsiteX36" fmla="*/ 5659444 w 12192005"/>
              <a:gd name="connsiteY36" fmla="*/ 476623 h 2974687"/>
              <a:gd name="connsiteX37" fmla="*/ 6337453 w 12192005"/>
              <a:gd name="connsiteY37" fmla="*/ 757464 h 2974687"/>
              <a:gd name="connsiteX38" fmla="*/ 6425970 w 12192005"/>
              <a:gd name="connsiteY38" fmla="*/ 864748 h 2974687"/>
              <a:gd name="connsiteX39" fmla="*/ 6451259 w 12192005"/>
              <a:gd name="connsiteY39" fmla="*/ 818157 h 2974687"/>
              <a:gd name="connsiteX40" fmla="*/ 7366802 w 12192005"/>
              <a:gd name="connsiteY40" fmla="*/ 331367 h 2974687"/>
              <a:gd name="connsiteX41" fmla="*/ 7479690 w 12192005"/>
              <a:gd name="connsiteY41" fmla="*/ 337067 h 2974687"/>
              <a:gd name="connsiteX42" fmla="*/ 7587922 w 12192005"/>
              <a:gd name="connsiteY42" fmla="*/ 353585 h 2974687"/>
              <a:gd name="connsiteX43" fmla="*/ 7654776 w 12192005"/>
              <a:gd name="connsiteY43" fmla="*/ 298426 h 2974687"/>
              <a:gd name="connsiteX44" fmla="*/ 8062731 w 12192005"/>
              <a:gd name="connsiteY44" fmla="*/ 173813 h 2974687"/>
              <a:gd name="connsiteX45" fmla="*/ 8777558 w 12192005"/>
              <a:gd name="connsiteY45" fmla="*/ 756414 h 2974687"/>
              <a:gd name="connsiteX46" fmla="*/ 8779462 w 12192005"/>
              <a:gd name="connsiteY46" fmla="*/ 775297 h 2974687"/>
              <a:gd name="connsiteX47" fmla="*/ 8800464 w 12192005"/>
              <a:gd name="connsiteY47" fmla="*/ 768778 h 2974687"/>
              <a:gd name="connsiteX48" fmla="*/ 8919000 w 12192005"/>
              <a:gd name="connsiteY48" fmla="*/ 756828 h 2974687"/>
              <a:gd name="connsiteX49" fmla="*/ 9406718 w 12192005"/>
              <a:gd name="connsiteY49" fmla="*/ 1016146 h 2974687"/>
              <a:gd name="connsiteX50" fmla="*/ 9430890 w 12192005"/>
              <a:gd name="connsiteY50" fmla="*/ 1060679 h 2974687"/>
              <a:gd name="connsiteX51" fmla="*/ 9438634 w 12192005"/>
              <a:gd name="connsiteY51" fmla="*/ 1035731 h 2974687"/>
              <a:gd name="connsiteX52" fmla="*/ 10170720 w 12192005"/>
              <a:gd name="connsiteY52" fmla="*/ 550471 h 2974687"/>
              <a:gd name="connsiteX53" fmla="*/ 10330844 w 12192005"/>
              <a:gd name="connsiteY53" fmla="*/ 566613 h 2974687"/>
              <a:gd name="connsiteX54" fmla="*/ 10350690 w 12192005"/>
              <a:gd name="connsiteY54" fmla="*/ 571716 h 2974687"/>
              <a:gd name="connsiteX55" fmla="*/ 10345328 w 12192005"/>
              <a:gd name="connsiteY55" fmla="*/ 518528 h 2974687"/>
              <a:gd name="connsiteX56" fmla="*/ 10863857 w 12192005"/>
              <a:gd name="connsiteY56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974687 h 2974687"/>
              <a:gd name="connsiteX11" fmla="*/ 5 w 12192005"/>
              <a:gd name="connsiteY11" fmla="*/ 2974687 h 2974687"/>
              <a:gd name="connsiteX12" fmla="*/ 0 w 12192005"/>
              <a:gd name="connsiteY12" fmla="*/ 1377434 h 2974687"/>
              <a:gd name="connsiteX13" fmla="*/ 30279 w 12192005"/>
              <a:gd name="connsiteY13" fmla="*/ 1340737 h 2974687"/>
              <a:gd name="connsiteX14" fmla="*/ 532612 w 12192005"/>
              <a:gd name="connsiteY14" fmla="*/ 1132663 h 2974687"/>
              <a:gd name="connsiteX15" fmla="*/ 809134 w 12192005"/>
              <a:gd name="connsiteY15" fmla="*/ 1188491 h 2974687"/>
              <a:gd name="connsiteX16" fmla="*/ 871197 w 12192005"/>
              <a:gd name="connsiteY16" fmla="*/ 1222176 h 2974687"/>
              <a:gd name="connsiteX17" fmla="*/ 920073 w 12192005"/>
              <a:gd name="connsiteY17" fmla="*/ 1162937 h 2974687"/>
              <a:gd name="connsiteX18" fmla="*/ 1422408 w 12192005"/>
              <a:gd name="connsiteY18" fmla="*/ 954863 h 2974687"/>
              <a:gd name="connsiteX19" fmla="*/ 1451151 w 12192005"/>
              <a:gd name="connsiteY19" fmla="*/ 957761 h 2974687"/>
              <a:gd name="connsiteX20" fmla="*/ 1453000 w 12192005"/>
              <a:gd name="connsiteY20" fmla="*/ 939422 h 2974687"/>
              <a:gd name="connsiteX21" fmla="*/ 2392372 w 12192005"/>
              <a:gd name="connsiteY21" fmla="*/ 173813 h 2974687"/>
              <a:gd name="connsiteX22" fmla="*/ 3351221 w 12192005"/>
              <a:gd name="connsiteY22" fmla="*/ 1132663 h 2974687"/>
              <a:gd name="connsiteX23" fmla="*/ 3348380 w 12192005"/>
              <a:gd name="connsiteY23" fmla="*/ 1160840 h 2974687"/>
              <a:gd name="connsiteX24" fmla="*/ 3449988 w 12192005"/>
              <a:gd name="connsiteY24" fmla="*/ 1192380 h 2974687"/>
              <a:gd name="connsiteX25" fmla="*/ 3708764 w 12192005"/>
              <a:gd name="connsiteY25" fmla="*/ 1405477 h 2974687"/>
              <a:gd name="connsiteX26" fmla="*/ 3735036 w 12192005"/>
              <a:gd name="connsiteY26" fmla="*/ 1460129 h 2974687"/>
              <a:gd name="connsiteX27" fmla="*/ 3775589 w 12192005"/>
              <a:gd name="connsiteY27" fmla="*/ 1426671 h 2974687"/>
              <a:gd name="connsiteX28" fmla="*/ 4042973 w 12192005"/>
              <a:gd name="connsiteY28" fmla="*/ 1344996 h 2974687"/>
              <a:gd name="connsiteX29" fmla="*/ 4139355 w 12192005"/>
              <a:gd name="connsiteY29" fmla="*/ 1354712 h 2974687"/>
              <a:gd name="connsiteX30" fmla="*/ 4224117 w 12192005"/>
              <a:gd name="connsiteY30" fmla="*/ 1381024 h 2974687"/>
              <a:gd name="connsiteX31" fmla="*/ 4241201 w 12192005"/>
              <a:gd name="connsiteY31" fmla="*/ 1325996 h 2974687"/>
              <a:gd name="connsiteX32" fmla="*/ 4783148 w 12192005"/>
              <a:gd name="connsiteY32" fmla="*/ 966769 h 2974687"/>
              <a:gd name="connsiteX33" fmla="*/ 4825455 w 12192005"/>
              <a:gd name="connsiteY33" fmla="*/ 971034 h 2974687"/>
              <a:gd name="connsiteX34" fmla="*/ 4864350 w 12192005"/>
              <a:gd name="connsiteY34" fmla="*/ 899371 h 2974687"/>
              <a:gd name="connsiteX35" fmla="*/ 5659444 w 12192005"/>
              <a:gd name="connsiteY35" fmla="*/ 476623 h 2974687"/>
              <a:gd name="connsiteX36" fmla="*/ 6337453 w 12192005"/>
              <a:gd name="connsiteY36" fmla="*/ 757464 h 2974687"/>
              <a:gd name="connsiteX37" fmla="*/ 6425970 w 12192005"/>
              <a:gd name="connsiteY37" fmla="*/ 864748 h 2974687"/>
              <a:gd name="connsiteX38" fmla="*/ 6451259 w 12192005"/>
              <a:gd name="connsiteY38" fmla="*/ 818157 h 2974687"/>
              <a:gd name="connsiteX39" fmla="*/ 7366802 w 12192005"/>
              <a:gd name="connsiteY39" fmla="*/ 331367 h 2974687"/>
              <a:gd name="connsiteX40" fmla="*/ 7479690 w 12192005"/>
              <a:gd name="connsiteY40" fmla="*/ 337067 h 2974687"/>
              <a:gd name="connsiteX41" fmla="*/ 7587922 w 12192005"/>
              <a:gd name="connsiteY41" fmla="*/ 353585 h 2974687"/>
              <a:gd name="connsiteX42" fmla="*/ 7654776 w 12192005"/>
              <a:gd name="connsiteY42" fmla="*/ 298426 h 2974687"/>
              <a:gd name="connsiteX43" fmla="*/ 8062731 w 12192005"/>
              <a:gd name="connsiteY43" fmla="*/ 173813 h 2974687"/>
              <a:gd name="connsiteX44" fmla="*/ 8777558 w 12192005"/>
              <a:gd name="connsiteY44" fmla="*/ 756414 h 2974687"/>
              <a:gd name="connsiteX45" fmla="*/ 8779462 w 12192005"/>
              <a:gd name="connsiteY45" fmla="*/ 775297 h 2974687"/>
              <a:gd name="connsiteX46" fmla="*/ 8800464 w 12192005"/>
              <a:gd name="connsiteY46" fmla="*/ 768778 h 2974687"/>
              <a:gd name="connsiteX47" fmla="*/ 8919000 w 12192005"/>
              <a:gd name="connsiteY47" fmla="*/ 756828 h 2974687"/>
              <a:gd name="connsiteX48" fmla="*/ 9406718 w 12192005"/>
              <a:gd name="connsiteY48" fmla="*/ 1016146 h 2974687"/>
              <a:gd name="connsiteX49" fmla="*/ 9430890 w 12192005"/>
              <a:gd name="connsiteY49" fmla="*/ 1060679 h 2974687"/>
              <a:gd name="connsiteX50" fmla="*/ 9438634 w 12192005"/>
              <a:gd name="connsiteY50" fmla="*/ 1035731 h 2974687"/>
              <a:gd name="connsiteX51" fmla="*/ 10170720 w 12192005"/>
              <a:gd name="connsiteY51" fmla="*/ 550471 h 2974687"/>
              <a:gd name="connsiteX52" fmla="*/ 10330844 w 12192005"/>
              <a:gd name="connsiteY52" fmla="*/ 566613 h 2974687"/>
              <a:gd name="connsiteX53" fmla="*/ 10350690 w 12192005"/>
              <a:gd name="connsiteY53" fmla="*/ 571716 h 2974687"/>
              <a:gd name="connsiteX54" fmla="*/ 10345328 w 12192005"/>
              <a:gd name="connsiteY54" fmla="*/ 518528 h 2974687"/>
              <a:gd name="connsiteX55" fmla="*/ 10863857 w 12192005"/>
              <a:gd name="connsiteY55" fmla="*/ 0 h 297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5" h="2974687">
                <a:moveTo>
                  <a:pt x="10863857" y="0"/>
                </a:moveTo>
                <a:cubicBezTo>
                  <a:pt x="11078638" y="0"/>
                  <a:pt x="11262920" y="130586"/>
                  <a:pt x="11341637" y="316693"/>
                </a:cubicBezTo>
                <a:lnTo>
                  <a:pt x="11342240" y="318638"/>
                </a:lnTo>
                <a:lnTo>
                  <a:pt x="11353705" y="315079"/>
                </a:lnTo>
                <a:cubicBezTo>
                  <a:pt x="11379704" y="309759"/>
                  <a:pt x="11406623" y="306965"/>
                  <a:pt x="11434194" y="306965"/>
                </a:cubicBezTo>
                <a:cubicBezTo>
                  <a:pt x="11544479" y="306965"/>
                  <a:pt x="11644323" y="351667"/>
                  <a:pt x="11716597" y="423940"/>
                </a:cubicBezTo>
                <a:lnTo>
                  <a:pt x="11762250" y="479273"/>
                </a:lnTo>
                <a:lnTo>
                  <a:pt x="11797268" y="476623"/>
                </a:lnTo>
                <a:cubicBezTo>
                  <a:pt x="11934905" y="476623"/>
                  <a:pt x="12062769" y="518465"/>
                  <a:pt x="12168836" y="590121"/>
                </a:cubicBezTo>
                <a:lnTo>
                  <a:pt x="12192005" y="608326"/>
                </a:lnTo>
                <a:lnTo>
                  <a:pt x="12192005" y="2974687"/>
                </a:lnTo>
                <a:lnTo>
                  <a:pt x="5" y="2974687"/>
                </a:lnTo>
                <a:cubicBezTo>
                  <a:pt x="3" y="2442269"/>
                  <a:pt x="2" y="1909852"/>
                  <a:pt x="0" y="1377434"/>
                </a:cubicBezTo>
                <a:lnTo>
                  <a:pt x="30279" y="1340737"/>
                </a:lnTo>
                <a:cubicBezTo>
                  <a:pt x="158837" y="1212178"/>
                  <a:pt x="336439" y="1132663"/>
                  <a:pt x="532612" y="1132663"/>
                </a:cubicBezTo>
                <a:cubicBezTo>
                  <a:pt x="630699" y="1132663"/>
                  <a:pt x="724144" y="1152542"/>
                  <a:pt x="809134" y="1188491"/>
                </a:cubicBezTo>
                <a:lnTo>
                  <a:pt x="871197" y="1222176"/>
                </a:lnTo>
                <a:lnTo>
                  <a:pt x="920073" y="1162937"/>
                </a:lnTo>
                <a:cubicBezTo>
                  <a:pt x="1048633" y="1034378"/>
                  <a:pt x="1226233" y="954863"/>
                  <a:pt x="1422408" y="954863"/>
                </a:cubicBezTo>
                <a:lnTo>
                  <a:pt x="1451151" y="957761"/>
                </a:lnTo>
                <a:lnTo>
                  <a:pt x="1453000" y="939422"/>
                </a:lnTo>
                <a:cubicBezTo>
                  <a:pt x="1542410" y="502490"/>
                  <a:pt x="1929007" y="173813"/>
                  <a:pt x="2392372" y="173813"/>
                </a:cubicBezTo>
                <a:cubicBezTo>
                  <a:pt x="2921928" y="173813"/>
                  <a:pt x="3351221" y="603105"/>
                  <a:pt x="3351221" y="1132663"/>
                </a:cubicBezTo>
                <a:lnTo>
                  <a:pt x="3348380" y="1160840"/>
                </a:lnTo>
                <a:lnTo>
                  <a:pt x="3449988" y="1192380"/>
                </a:lnTo>
                <a:cubicBezTo>
                  <a:pt x="3555538" y="1237025"/>
                  <a:pt x="3645346" y="1311605"/>
                  <a:pt x="3708764" y="1405477"/>
                </a:cubicBezTo>
                <a:lnTo>
                  <a:pt x="3735036" y="1460129"/>
                </a:lnTo>
                <a:lnTo>
                  <a:pt x="3775589" y="1426671"/>
                </a:lnTo>
                <a:cubicBezTo>
                  <a:pt x="3851917" y="1375106"/>
                  <a:pt x="3943928" y="1344996"/>
                  <a:pt x="4042973" y="1344996"/>
                </a:cubicBezTo>
                <a:cubicBezTo>
                  <a:pt x="4075989" y="1344996"/>
                  <a:pt x="4108222" y="1348342"/>
                  <a:pt x="4139355" y="1354712"/>
                </a:cubicBezTo>
                <a:lnTo>
                  <a:pt x="4224117" y="1381024"/>
                </a:lnTo>
                <a:lnTo>
                  <a:pt x="4241201" y="1325996"/>
                </a:lnTo>
                <a:cubicBezTo>
                  <a:pt x="4330488" y="1114894"/>
                  <a:pt x="4539519" y="966769"/>
                  <a:pt x="4783148" y="966769"/>
                </a:cubicBezTo>
                <a:lnTo>
                  <a:pt x="4825455" y="971034"/>
                </a:lnTo>
                <a:lnTo>
                  <a:pt x="4864350" y="899371"/>
                </a:lnTo>
                <a:cubicBezTo>
                  <a:pt x="5036663" y="644315"/>
                  <a:pt x="5328472" y="476623"/>
                  <a:pt x="5659444" y="476623"/>
                </a:cubicBezTo>
                <a:cubicBezTo>
                  <a:pt x="5924225" y="476623"/>
                  <a:pt x="6163935" y="583946"/>
                  <a:pt x="6337453" y="757464"/>
                </a:cubicBezTo>
                <a:lnTo>
                  <a:pt x="6425970" y="864748"/>
                </a:lnTo>
                <a:lnTo>
                  <a:pt x="6451259" y="818157"/>
                </a:lnTo>
                <a:cubicBezTo>
                  <a:pt x="6649675" y="524463"/>
                  <a:pt x="6985689" y="331367"/>
                  <a:pt x="7366802" y="331367"/>
                </a:cubicBezTo>
                <a:cubicBezTo>
                  <a:pt x="7404913" y="331367"/>
                  <a:pt x="7442573" y="333298"/>
                  <a:pt x="7479690" y="337067"/>
                </a:cubicBezTo>
                <a:lnTo>
                  <a:pt x="7587922" y="353585"/>
                </a:lnTo>
                <a:lnTo>
                  <a:pt x="7654776" y="298426"/>
                </a:lnTo>
                <a:cubicBezTo>
                  <a:pt x="7771229" y="219752"/>
                  <a:pt x="7911615" y="173813"/>
                  <a:pt x="8062731" y="173813"/>
                </a:cubicBezTo>
                <a:cubicBezTo>
                  <a:pt x="8415334" y="173813"/>
                  <a:pt x="8709521" y="423924"/>
                  <a:pt x="8777558" y="756414"/>
                </a:cubicBezTo>
                <a:lnTo>
                  <a:pt x="8779462" y="775297"/>
                </a:lnTo>
                <a:lnTo>
                  <a:pt x="8800464" y="768778"/>
                </a:lnTo>
                <a:cubicBezTo>
                  <a:pt x="8838752" y="760943"/>
                  <a:pt x="8878395" y="756828"/>
                  <a:pt x="8919000" y="756828"/>
                </a:cubicBezTo>
                <a:cubicBezTo>
                  <a:pt x="9122023" y="756828"/>
                  <a:pt x="9301020" y="859692"/>
                  <a:pt x="9406718" y="1016146"/>
                </a:cubicBezTo>
                <a:lnTo>
                  <a:pt x="9430890" y="1060679"/>
                </a:lnTo>
                <a:lnTo>
                  <a:pt x="9438634" y="1035731"/>
                </a:lnTo>
                <a:cubicBezTo>
                  <a:pt x="9559249" y="750564"/>
                  <a:pt x="9841618" y="550471"/>
                  <a:pt x="10170720" y="550471"/>
                </a:cubicBezTo>
                <a:cubicBezTo>
                  <a:pt x="10225570" y="550471"/>
                  <a:pt x="10279123" y="556029"/>
                  <a:pt x="10330844" y="566613"/>
                </a:cubicBezTo>
                <a:lnTo>
                  <a:pt x="10350690" y="571716"/>
                </a:lnTo>
                <a:lnTo>
                  <a:pt x="10345328" y="518528"/>
                </a:lnTo>
                <a:cubicBezTo>
                  <a:pt x="10345328" y="232153"/>
                  <a:pt x="10577481" y="0"/>
                  <a:pt x="10863857" y="0"/>
                </a:cubicBezTo>
                <a:close/>
              </a:path>
            </a:pathLst>
          </a:custGeom>
          <a:solidFill>
            <a:srgbClr val="D2D0CE">
              <a:alpha val="30000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869950"/>
            <a:ext cx="8413750" cy="37925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65125" y="184149"/>
            <a:ext cx="8413750" cy="363219"/>
          </a:xfrm>
        </p:spPr>
        <p:txBody>
          <a:bodyPr tIns="27432" anchor="t" anchorCtr="0">
            <a:noAutofit/>
          </a:bodyPr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65125" y="548638"/>
            <a:ext cx="8413116" cy="32004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accent6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av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B0F196CB-A409-0048-A362-306107136313}"/>
              </a:ext>
            </a:extLst>
          </p:cNvPr>
          <p:cNvSpPr>
            <a:spLocks noChangeAspect="1"/>
          </p:cNvSpPr>
          <p:nvPr userDrawn="1"/>
        </p:nvSpPr>
        <p:spPr bwMode="hidden">
          <a:xfrm>
            <a:off x="-4" y="2592445"/>
            <a:ext cx="9144004" cy="2231015"/>
          </a:xfrm>
          <a:custGeom>
            <a:avLst/>
            <a:gdLst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2555062 h 2974687"/>
              <a:gd name="connsiteX16" fmla="*/ 0 w 12192005"/>
              <a:gd name="connsiteY16" fmla="*/ 1377434 h 2974687"/>
              <a:gd name="connsiteX17" fmla="*/ 30279 w 12192005"/>
              <a:gd name="connsiteY17" fmla="*/ 1340737 h 2974687"/>
              <a:gd name="connsiteX18" fmla="*/ 532612 w 12192005"/>
              <a:gd name="connsiteY18" fmla="*/ 1132663 h 2974687"/>
              <a:gd name="connsiteX19" fmla="*/ 809134 w 12192005"/>
              <a:gd name="connsiteY19" fmla="*/ 1188491 h 2974687"/>
              <a:gd name="connsiteX20" fmla="*/ 871197 w 12192005"/>
              <a:gd name="connsiteY20" fmla="*/ 1222176 h 2974687"/>
              <a:gd name="connsiteX21" fmla="*/ 920073 w 12192005"/>
              <a:gd name="connsiteY21" fmla="*/ 1162937 h 2974687"/>
              <a:gd name="connsiteX22" fmla="*/ 1422408 w 12192005"/>
              <a:gd name="connsiteY22" fmla="*/ 954863 h 2974687"/>
              <a:gd name="connsiteX23" fmla="*/ 1451151 w 12192005"/>
              <a:gd name="connsiteY23" fmla="*/ 957761 h 2974687"/>
              <a:gd name="connsiteX24" fmla="*/ 1453000 w 12192005"/>
              <a:gd name="connsiteY24" fmla="*/ 939422 h 2974687"/>
              <a:gd name="connsiteX25" fmla="*/ 2392372 w 12192005"/>
              <a:gd name="connsiteY25" fmla="*/ 173813 h 2974687"/>
              <a:gd name="connsiteX26" fmla="*/ 3351221 w 12192005"/>
              <a:gd name="connsiteY26" fmla="*/ 1132663 h 2974687"/>
              <a:gd name="connsiteX27" fmla="*/ 3348380 w 12192005"/>
              <a:gd name="connsiteY27" fmla="*/ 1160840 h 2974687"/>
              <a:gd name="connsiteX28" fmla="*/ 3449988 w 12192005"/>
              <a:gd name="connsiteY28" fmla="*/ 1192380 h 2974687"/>
              <a:gd name="connsiteX29" fmla="*/ 3708764 w 12192005"/>
              <a:gd name="connsiteY29" fmla="*/ 1405477 h 2974687"/>
              <a:gd name="connsiteX30" fmla="*/ 3735036 w 12192005"/>
              <a:gd name="connsiteY30" fmla="*/ 1460129 h 2974687"/>
              <a:gd name="connsiteX31" fmla="*/ 3775589 w 12192005"/>
              <a:gd name="connsiteY31" fmla="*/ 1426671 h 2974687"/>
              <a:gd name="connsiteX32" fmla="*/ 4042973 w 12192005"/>
              <a:gd name="connsiteY32" fmla="*/ 1344996 h 2974687"/>
              <a:gd name="connsiteX33" fmla="*/ 4139355 w 12192005"/>
              <a:gd name="connsiteY33" fmla="*/ 1354712 h 2974687"/>
              <a:gd name="connsiteX34" fmla="*/ 4224117 w 12192005"/>
              <a:gd name="connsiteY34" fmla="*/ 1381024 h 2974687"/>
              <a:gd name="connsiteX35" fmla="*/ 4241201 w 12192005"/>
              <a:gd name="connsiteY35" fmla="*/ 1325996 h 2974687"/>
              <a:gd name="connsiteX36" fmla="*/ 4783148 w 12192005"/>
              <a:gd name="connsiteY36" fmla="*/ 966769 h 2974687"/>
              <a:gd name="connsiteX37" fmla="*/ 4825455 w 12192005"/>
              <a:gd name="connsiteY37" fmla="*/ 971034 h 2974687"/>
              <a:gd name="connsiteX38" fmla="*/ 4864350 w 12192005"/>
              <a:gd name="connsiteY38" fmla="*/ 899371 h 2974687"/>
              <a:gd name="connsiteX39" fmla="*/ 5659444 w 12192005"/>
              <a:gd name="connsiteY39" fmla="*/ 476623 h 2974687"/>
              <a:gd name="connsiteX40" fmla="*/ 6337453 w 12192005"/>
              <a:gd name="connsiteY40" fmla="*/ 757464 h 2974687"/>
              <a:gd name="connsiteX41" fmla="*/ 6425970 w 12192005"/>
              <a:gd name="connsiteY41" fmla="*/ 864748 h 2974687"/>
              <a:gd name="connsiteX42" fmla="*/ 6451259 w 12192005"/>
              <a:gd name="connsiteY42" fmla="*/ 818157 h 2974687"/>
              <a:gd name="connsiteX43" fmla="*/ 7366802 w 12192005"/>
              <a:gd name="connsiteY43" fmla="*/ 331367 h 2974687"/>
              <a:gd name="connsiteX44" fmla="*/ 7479690 w 12192005"/>
              <a:gd name="connsiteY44" fmla="*/ 337067 h 2974687"/>
              <a:gd name="connsiteX45" fmla="*/ 7587922 w 12192005"/>
              <a:gd name="connsiteY45" fmla="*/ 353585 h 2974687"/>
              <a:gd name="connsiteX46" fmla="*/ 7654776 w 12192005"/>
              <a:gd name="connsiteY46" fmla="*/ 298426 h 2974687"/>
              <a:gd name="connsiteX47" fmla="*/ 8062731 w 12192005"/>
              <a:gd name="connsiteY47" fmla="*/ 173813 h 2974687"/>
              <a:gd name="connsiteX48" fmla="*/ 8777558 w 12192005"/>
              <a:gd name="connsiteY48" fmla="*/ 756414 h 2974687"/>
              <a:gd name="connsiteX49" fmla="*/ 8779462 w 12192005"/>
              <a:gd name="connsiteY49" fmla="*/ 775297 h 2974687"/>
              <a:gd name="connsiteX50" fmla="*/ 8800464 w 12192005"/>
              <a:gd name="connsiteY50" fmla="*/ 768778 h 2974687"/>
              <a:gd name="connsiteX51" fmla="*/ 8919000 w 12192005"/>
              <a:gd name="connsiteY51" fmla="*/ 756828 h 2974687"/>
              <a:gd name="connsiteX52" fmla="*/ 9406718 w 12192005"/>
              <a:gd name="connsiteY52" fmla="*/ 1016146 h 2974687"/>
              <a:gd name="connsiteX53" fmla="*/ 9430890 w 12192005"/>
              <a:gd name="connsiteY53" fmla="*/ 1060679 h 2974687"/>
              <a:gd name="connsiteX54" fmla="*/ 9438634 w 12192005"/>
              <a:gd name="connsiteY54" fmla="*/ 1035731 h 2974687"/>
              <a:gd name="connsiteX55" fmla="*/ 10170720 w 12192005"/>
              <a:gd name="connsiteY55" fmla="*/ 550471 h 2974687"/>
              <a:gd name="connsiteX56" fmla="*/ 10330844 w 12192005"/>
              <a:gd name="connsiteY56" fmla="*/ 566613 h 2974687"/>
              <a:gd name="connsiteX57" fmla="*/ 10350690 w 12192005"/>
              <a:gd name="connsiteY57" fmla="*/ 571716 h 2974687"/>
              <a:gd name="connsiteX58" fmla="*/ 10345328 w 12192005"/>
              <a:gd name="connsiteY58" fmla="*/ 518528 h 2974687"/>
              <a:gd name="connsiteX59" fmla="*/ 10863857 w 12192005"/>
              <a:gd name="connsiteY59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1377434 h 2974687"/>
              <a:gd name="connsiteX16" fmla="*/ 30279 w 12192005"/>
              <a:gd name="connsiteY16" fmla="*/ 1340737 h 2974687"/>
              <a:gd name="connsiteX17" fmla="*/ 532612 w 12192005"/>
              <a:gd name="connsiteY17" fmla="*/ 1132663 h 2974687"/>
              <a:gd name="connsiteX18" fmla="*/ 809134 w 12192005"/>
              <a:gd name="connsiteY18" fmla="*/ 1188491 h 2974687"/>
              <a:gd name="connsiteX19" fmla="*/ 871197 w 12192005"/>
              <a:gd name="connsiteY19" fmla="*/ 1222176 h 2974687"/>
              <a:gd name="connsiteX20" fmla="*/ 920073 w 12192005"/>
              <a:gd name="connsiteY20" fmla="*/ 1162937 h 2974687"/>
              <a:gd name="connsiteX21" fmla="*/ 1422408 w 12192005"/>
              <a:gd name="connsiteY21" fmla="*/ 954863 h 2974687"/>
              <a:gd name="connsiteX22" fmla="*/ 1451151 w 12192005"/>
              <a:gd name="connsiteY22" fmla="*/ 957761 h 2974687"/>
              <a:gd name="connsiteX23" fmla="*/ 1453000 w 12192005"/>
              <a:gd name="connsiteY23" fmla="*/ 939422 h 2974687"/>
              <a:gd name="connsiteX24" fmla="*/ 2392372 w 12192005"/>
              <a:gd name="connsiteY24" fmla="*/ 173813 h 2974687"/>
              <a:gd name="connsiteX25" fmla="*/ 3351221 w 12192005"/>
              <a:gd name="connsiteY25" fmla="*/ 1132663 h 2974687"/>
              <a:gd name="connsiteX26" fmla="*/ 3348380 w 12192005"/>
              <a:gd name="connsiteY26" fmla="*/ 1160840 h 2974687"/>
              <a:gd name="connsiteX27" fmla="*/ 3449988 w 12192005"/>
              <a:gd name="connsiteY27" fmla="*/ 1192380 h 2974687"/>
              <a:gd name="connsiteX28" fmla="*/ 3708764 w 12192005"/>
              <a:gd name="connsiteY28" fmla="*/ 1405477 h 2974687"/>
              <a:gd name="connsiteX29" fmla="*/ 3735036 w 12192005"/>
              <a:gd name="connsiteY29" fmla="*/ 1460129 h 2974687"/>
              <a:gd name="connsiteX30" fmla="*/ 3775589 w 12192005"/>
              <a:gd name="connsiteY30" fmla="*/ 1426671 h 2974687"/>
              <a:gd name="connsiteX31" fmla="*/ 4042973 w 12192005"/>
              <a:gd name="connsiteY31" fmla="*/ 1344996 h 2974687"/>
              <a:gd name="connsiteX32" fmla="*/ 4139355 w 12192005"/>
              <a:gd name="connsiteY32" fmla="*/ 1354712 h 2974687"/>
              <a:gd name="connsiteX33" fmla="*/ 4224117 w 12192005"/>
              <a:gd name="connsiteY33" fmla="*/ 1381024 h 2974687"/>
              <a:gd name="connsiteX34" fmla="*/ 4241201 w 12192005"/>
              <a:gd name="connsiteY34" fmla="*/ 1325996 h 2974687"/>
              <a:gd name="connsiteX35" fmla="*/ 4783148 w 12192005"/>
              <a:gd name="connsiteY35" fmla="*/ 966769 h 2974687"/>
              <a:gd name="connsiteX36" fmla="*/ 4825455 w 12192005"/>
              <a:gd name="connsiteY36" fmla="*/ 971034 h 2974687"/>
              <a:gd name="connsiteX37" fmla="*/ 4864350 w 12192005"/>
              <a:gd name="connsiteY37" fmla="*/ 899371 h 2974687"/>
              <a:gd name="connsiteX38" fmla="*/ 5659444 w 12192005"/>
              <a:gd name="connsiteY38" fmla="*/ 476623 h 2974687"/>
              <a:gd name="connsiteX39" fmla="*/ 6337453 w 12192005"/>
              <a:gd name="connsiteY39" fmla="*/ 757464 h 2974687"/>
              <a:gd name="connsiteX40" fmla="*/ 6425970 w 12192005"/>
              <a:gd name="connsiteY40" fmla="*/ 864748 h 2974687"/>
              <a:gd name="connsiteX41" fmla="*/ 6451259 w 12192005"/>
              <a:gd name="connsiteY41" fmla="*/ 818157 h 2974687"/>
              <a:gd name="connsiteX42" fmla="*/ 7366802 w 12192005"/>
              <a:gd name="connsiteY42" fmla="*/ 331367 h 2974687"/>
              <a:gd name="connsiteX43" fmla="*/ 7479690 w 12192005"/>
              <a:gd name="connsiteY43" fmla="*/ 337067 h 2974687"/>
              <a:gd name="connsiteX44" fmla="*/ 7587922 w 12192005"/>
              <a:gd name="connsiteY44" fmla="*/ 353585 h 2974687"/>
              <a:gd name="connsiteX45" fmla="*/ 7654776 w 12192005"/>
              <a:gd name="connsiteY45" fmla="*/ 298426 h 2974687"/>
              <a:gd name="connsiteX46" fmla="*/ 8062731 w 12192005"/>
              <a:gd name="connsiteY46" fmla="*/ 173813 h 2974687"/>
              <a:gd name="connsiteX47" fmla="*/ 8777558 w 12192005"/>
              <a:gd name="connsiteY47" fmla="*/ 756414 h 2974687"/>
              <a:gd name="connsiteX48" fmla="*/ 8779462 w 12192005"/>
              <a:gd name="connsiteY48" fmla="*/ 775297 h 2974687"/>
              <a:gd name="connsiteX49" fmla="*/ 8800464 w 12192005"/>
              <a:gd name="connsiteY49" fmla="*/ 768778 h 2974687"/>
              <a:gd name="connsiteX50" fmla="*/ 8919000 w 12192005"/>
              <a:gd name="connsiteY50" fmla="*/ 756828 h 2974687"/>
              <a:gd name="connsiteX51" fmla="*/ 9406718 w 12192005"/>
              <a:gd name="connsiteY51" fmla="*/ 1016146 h 2974687"/>
              <a:gd name="connsiteX52" fmla="*/ 9430890 w 12192005"/>
              <a:gd name="connsiteY52" fmla="*/ 1060679 h 2974687"/>
              <a:gd name="connsiteX53" fmla="*/ 9438634 w 12192005"/>
              <a:gd name="connsiteY53" fmla="*/ 1035731 h 2974687"/>
              <a:gd name="connsiteX54" fmla="*/ 10170720 w 12192005"/>
              <a:gd name="connsiteY54" fmla="*/ 550471 h 2974687"/>
              <a:gd name="connsiteX55" fmla="*/ 10330844 w 12192005"/>
              <a:gd name="connsiteY55" fmla="*/ 566613 h 2974687"/>
              <a:gd name="connsiteX56" fmla="*/ 10350690 w 12192005"/>
              <a:gd name="connsiteY56" fmla="*/ 571716 h 2974687"/>
              <a:gd name="connsiteX57" fmla="*/ 10345328 w 12192005"/>
              <a:gd name="connsiteY57" fmla="*/ 518528 h 2974687"/>
              <a:gd name="connsiteX58" fmla="*/ 10863857 w 12192005"/>
              <a:gd name="connsiteY58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0 w 12192005"/>
              <a:gd name="connsiteY14" fmla="*/ 1377434 h 2974687"/>
              <a:gd name="connsiteX15" fmla="*/ 30279 w 12192005"/>
              <a:gd name="connsiteY15" fmla="*/ 1340737 h 2974687"/>
              <a:gd name="connsiteX16" fmla="*/ 532612 w 12192005"/>
              <a:gd name="connsiteY16" fmla="*/ 1132663 h 2974687"/>
              <a:gd name="connsiteX17" fmla="*/ 809134 w 12192005"/>
              <a:gd name="connsiteY17" fmla="*/ 1188491 h 2974687"/>
              <a:gd name="connsiteX18" fmla="*/ 871197 w 12192005"/>
              <a:gd name="connsiteY18" fmla="*/ 1222176 h 2974687"/>
              <a:gd name="connsiteX19" fmla="*/ 920073 w 12192005"/>
              <a:gd name="connsiteY19" fmla="*/ 1162937 h 2974687"/>
              <a:gd name="connsiteX20" fmla="*/ 1422408 w 12192005"/>
              <a:gd name="connsiteY20" fmla="*/ 954863 h 2974687"/>
              <a:gd name="connsiteX21" fmla="*/ 1451151 w 12192005"/>
              <a:gd name="connsiteY21" fmla="*/ 957761 h 2974687"/>
              <a:gd name="connsiteX22" fmla="*/ 1453000 w 12192005"/>
              <a:gd name="connsiteY22" fmla="*/ 939422 h 2974687"/>
              <a:gd name="connsiteX23" fmla="*/ 2392372 w 12192005"/>
              <a:gd name="connsiteY23" fmla="*/ 173813 h 2974687"/>
              <a:gd name="connsiteX24" fmla="*/ 3351221 w 12192005"/>
              <a:gd name="connsiteY24" fmla="*/ 1132663 h 2974687"/>
              <a:gd name="connsiteX25" fmla="*/ 3348380 w 12192005"/>
              <a:gd name="connsiteY25" fmla="*/ 1160840 h 2974687"/>
              <a:gd name="connsiteX26" fmla="*/ 3449988 w 12192005"/>
              <a:gd name="connsiteY26" fmla="*/ 1192380 h 2974687"/>
              <a:gd name="connsiteX27" fmla="*/ 3708764 w 12192005"/>
              <a:gd name="connsiteY27" fmla="*/ 1405477 h 2974687"/>
              <a:gd name="connsiteX28" fmla="*/ 3735036 w 12192005"/>
              <a:gd name="connsiteY28" fmla="*/ 1460129 h 2974687"/>
              <a:gd name="connsiteX29" fmla="*/ 3775589 w 12192005"/>
              <a:gd name="connsiteY29" fmla="*/ 1426671 h 2974687"/>
              <a:gd name="connsiteX30" fmla="*/ 4042973 w 12192005"/>
              <a:gd name="connsiteY30" fmla="*/ 1344996 h 2974687"/>
              <a:gd name="connsiteX31" fmla="*/ 4139355 w 12192005"/>
              <a:gd name="connsiteY31" fmla="*/ 1354712 h 2974687"/>
              <a:gd name="connsiteX32" fmla="*/ 4224117 w 12192005"/>
              <a:gd name="connsiteY32" fmla="*/ 1381024 h 2974687"/>
              <a:gd name="connsiteX33" fmla="*/ 4241201 w 12192005"/>
              <a:gd name="connsiteY33" fmla="*/ 1325996 h 2974687"/>
              <a:gd name="connsiteX34" fmla="*/ 4783148 w 12192005"/>
              <a:gd name="connsiteY34" fmla="*/ 966769 h 2974687"/>
              <a:gd name="connsiteX35" fmla="*/ 4825455 w 12192005"/>
              <a:gd name="connsiteY35" fmla="*/ 971034 h 2974687"/>
              <a:gd name="connsiteX36" fmla="*/ 4864350 w 12192005"/>
              <a:gd name="connsiteY36" fmla="*/ 899371 h 2974687"/>
              <a:gd name="connsiteX37" fmla="*/ 5659444 w 12192005"/>
              <a:gd name="connsiteY37" fmla="*/ 476623 h 2974687"/>
              <a:gd name="connsiteX38" fmla="*/ 6337453 w 12192005"/>
              <a:gd name="connsiteY38" fmla="*/ 757464 h 2974687"/>
              <a:gd name="connsiteX39" fmla="*/ 6425970 w 12192005"/>
              <a:gd name="connsiteY39" fmla="*/ 864748 h 2974687"/>
              <a:gd name="connsiteX40" fmla="*/ 6451259 w 12192005"/>
              <a:gd name="connsiteY40" fmla="*/ 818157 h 2974687"/>
              <a:gd name="connsiteX41" fmla="*/ 7366802 w 12192005"/>
              <a:gd name="connsiteY41" fmla="*/ 331367 h 2974687"/>
              <a:gd name="connsiteX42" fmla="*/ 7479690 w 12192005"/>
              <a:gd name="connsiteY42" fmla="*/ 337067 h 2974687"/>
              <a:gd name="connsiteX43" fmla="*/ 7587922 w 12192005"/>
              <a:gd name="connsiteY43" fmla="*/ 353585 h 2974687"/>
              <a:gd name="connsiteX44" fmla="*/ 7654776 w 12192005"/>
              <a:gd name="connsiteY44" fmla="*/ 298426 h 2974687"/>
              <a:gd name="connsiteX45" fmla="*/ 8062731 w 12192005"/>
              <a:gd name="connsiteY45" fmla="*/ 173813 h 2974687"/>
              <a:gd name="connsiteX46" fmla="*/ 8777558 w 12192005"/>
              <a:gd name="connsiteY46" fmla="*/ 756414 h 2974687"/>
              <a:gd name="connsiteX47" fmla="*/ 8779462 w 12192005"/>
              <a:gd name="connsiteY47" fmla="*/ 775297 h 2974687"/>
              <a:gd name="connsiteX48" fmla="*/ 8800464 w 12192005"/>
              <a:gd name="connsiteY48" fmla="*/ 768778 h 2974687"/>
              <a:gd name="connsiteX49" fmla="*/ 8919000 w 12192005"/>
              <a:gd name="connsiteY49" fmla="*/ 756828 h 2974687"/>
              <a:gd name="connsiteX50" fmla="*/ 9406718 w 12192005"/>
              <a:gd name="connsiteY50" fmla="*/ 1016146 h 2974687"/>
              <a:gd name="connsiteX51" fmla="*/ 9430890 w 12192005"/>
              <a:gd name="connsiteY51" fmla="*/ 1060679 h 2974687"/>
              <a:gd name="connsiteX52" fmla="*/ 9438634 w 12192005"/>
              <a:gd name="connsiteY52" fmla="*/ 1035731 h 2974687"/>
              <a:gd name="connsiteX53" fmla="*/ 10170720 w 12192005"/>
              <a:gd name="connsiteY53" fmla="*/ 550471 h 2974687"/>
              <a:gd name="connsiteX54" fmla="*/ 10330844 w 12192005"/>
              <a:gd name="connsiteY54" fmla="*/ 566613 h 2974687"/>
              <a:gd name="connsiteX55" fmla="*/ 10350690 w 12192005"/>
              <a:gd name="connsiteY55" fmla="*/ 571716 h 2974687"/>
              <a:gd name="connsiteX56" fmla="*/ 10345328 w 12192005"/>
              <a:gd name="connsiteY56" fmla="*/ 518528 h 2974687"/>
              <a:gd name="connsiteX57" fmla="*/ 10863857 w 12192005"/>
              <a:gd name="connsiteY57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576776 h 2974687"/>
              <a:gd name="connsiteX11" fmla="*/ 12192005 w 12192005"/>
              <a:gd name="connsiteY11" fmla="*/ 2974687 h 2974687"/>
              <a:gd name="connsiteX12" fmla="*/ 5 w 12192005"/>
              <a:gd name="connsiteY12" fmla="*/ 2974687 h 2974687"/>
              <a:gd name="connsiteX13" fmla="*/ 0 w 12192005"/>
              <a:gd name="connsiteY13" fmla="*/ 1377434 h 2974687"/>
              <a:gd name="connsiteX14" fmla="*/ 30279 w 12192005"/>
              <a:gd name="connsiteY14" fmla="*/ 1340737 h 2974687"/>
              <a:gd name="connsiteX15" fmla="*/ 532612 w 12192005"/>
              <a:gd name="connsiteY15" fmla="*/ 1132663 h 2974687"/>
              <a:gd name="connsiteX16" fmla="*/ 809134 w 12192005"/>
              <a:gd name="connsiteY16" fmla="*/ 1188491 h 2974687"/>
              <a:gd name="connsiteX17" fmla="*/ 871197 w 12192005"/>
              <a:gd name="connsiteY17" fmla="*/ 1222176 h 2974687"/>
              <a:gd name="connsiteX18" fmla="*/ 920073 w 12192005"/>
              <a:gd name="connsiteY18" fmla="*/ 1162937 h 2974687"/>
              <a:gd name="connsiteX19" fmla="*/ 1422408 w 12192005"/>
              <a:gd name="connsiteY19" fmla="*/ 954863 h 2974687"/>
              <a:gd name="connsiteX20" fmla="*/ 1451151 w 12192005"/>
              <a:gd name="connsiteY20" fmla="*/ 957761 h 2974687"/>
              <a:gd name="connsiteX21" fmla="*/ 1453000 w 12192005"/>
              <a:gd name="connsiteY21" fmla="*/ 939422 h 2974687"/>
              <a:gd name="connsiteX22" fmla="*/ 2392372 w 12192005"/>
              <a:gd name="connsiteY22" fmla="*/ 173813 h 2974687"/>
              <a:gd name="connsiteX23" fmla="*/ 3351221 w 12192005"/>
              <a:gd name="connsiteY23" fmla="*/ 1132663 h 2974687"/>
              <a:gd name="connsiteX24" fmla="*/ 3348380 w 12192005"/>
              <a:gd name="connsiteY24" fmla="*/ 1160840 h 2974687"/>
              <a:gd name="connsiteX25" fmla="*/ 3449988 w 12192005"/>
              <a:gd name="connsiteY25" fmla="*/ 1192380 h 2974687"/>
              <a:gd name="connsiteX26" fmla="*/ 3708764 w 12192005"/>
              <a:gd name="connsiteY26" fmla="*/ 1405477 h 2974687"/>
              <a:gd name="connsiteX27" fmla="*/ 3735036 w 12192005"/>
              <a:gd name="connsiteY27" fmla="*/ 1460129 h 2974687"/>
              <a:gd name="connsiteX28" fmla="*/ 3775589 w 12192005"/>
              <a:gd name="connsiteY28" fmla="*/ 1426671 h 2974687"/>
              <a:gd name="connsiteX29" fmla="*/ 4042973 w 12192005"/>
              <a:gd name="connsiteY29" fmla="*/ 1344996 h 2974687"/>
              <a:gd name="connsiteX30" fmla="*/ 4139355 w 12192005"/>
              <a:gd name="connsiteY30" fmla="*/ 1354712 h 2974687"/>
              <a:gd name="connsiteX31" fmla="*/ 4224117 w 12192005"/>
              <a:gd name="connsiteY31" fmla="*/ 1381024 h 2974687"/>
              <a:gd name="connsiteX32" fmla="*/ 4241201 w 12192005"/>
              <a:gd name="connsiteY32" fmla="*/ 1325996 h 2974687"/>
              <a:gd name="connsiteX33" fmla="*/ 4783148 w 12192005"/>
              <a:gd name="connsiteY33" fmla="*/ 966769 h 2974687"/>
              <a:gd name="connsiteX34" fmla="*/ 4825455 w 12192005"/>
              <a:gd name="connsiteY34" fmla="*/ 971034 h 2974687"/>
              <a:gd name="connsiteX35" fmla="*/ 4864350 w 12192005"/>
              <a:gd name="connsiteY35" fmla="*/ 899371 h 2974687"/>
              <a:gd name="connsiteX36" fmla="*/ 5659444 w 12192005"/>
              <a:gd name="connsiteY36" fmla="*/ 476623 h 2974687"/>
              <a:gd name="connsiteX37" fmla="*/ 6337453 w 12192005"/>
              <a:gd name="connsiteY37" fmla="*/ 757464 h 2974687"/>
              <a:gd name="connsiteX38" fmla="*/ 6425970 w 12192005"/>
              <a:gd name="connsiteY38" fmla="*/ 864748 h 2974687"/>
              <a:gd name="connsiteX39" fmla="*/ 6451259 w 12192005"/>
              <a:gd name="connsiteY39" fmla="*/ 818157 h 2974687"/>
              <a:gd name="connsiteX40" fmla="*/ 7366802 w 12192005"/>
              <a:gd name="connsiteY40" fmla="*/ 331367 h 2974687"/>
              <a:gd name="connsiteX41" fmla="*/ 7479690 w 12192005"/>
              <a:gd name="connsiteY41" fmla="*/ 337067 h 2974687"/>
              <a:gd name="connsiteX42" fmla="*/ 7587922 w 12192005"/>
              <a:gd name="connsiteY42" fmla="*/ 353585 h 2974687"/>
              <a:gd name="connsiteX43" fmla="*/ 7654776 w 12192005"/>
              <a:gd name="connsiteY43" fmla="*/ 298426 h 2974687"/>
              <a:gd name="connsiteX44" fmla="*/ 8062731 w 12192005"/>
              <a:gd name="connsiteY44" fmla="*/ 173813 h 2974687"/>
              <a:gd name="connsiteX45" fmla="*/ 8777558 w 12192005"/>
              <a:gd name="connsiteY45" fmla="*/ 756414 h 2974687"/>
              <a:gd name="connsiteX46" fmla="*/ 8779462 w 12192005"/>
              <a:gd name="connsiteY46" fmla="*/ 775297 h 2974687"/>
              <a:gd name="connsiteX47" fmla="*/ 8800464 w 12192005"/>
              <a:gd name="connsiteY47" fmla="*/ 768778 h 2974687"/>
              <a:gd name="connsiteX48" fmla="*/ 8919000 w 12192005"/>
              <a:gd name="connsiteY48" fmla="*/ 756828 h 2974687"/>
              <a:gd name="connsiteX49" fmla="*/ 9406718 w 12192005"/>
              <a:gd name="connsiteY49" fmla="*/ 1016146 h 2974687"/>
              <a:gd name="connsiteX50" fmla="*/ 9430890 w 12192005"/>
              <a:gd name="connsiteY50" fmla="*/ 1060679 h 2974687"/>
              <a:gd name="connsiteX51" fmla="*/ 9438634 w 12192005"/>
              <a:gd name="connsiteY51" fmla="*/ 1035731 h 2974687"/>
              <a:gd name="connsiteX52" fmla="*/ 10170720 w 12192005"/>
              <a:gd name="connsiteY52" fmla="*/ 550471 h 2974687"/>
              <a:gd name="connsiteX53" fmla="*/ 10330844 w 12192005"/>
              <a:gd name="connsiteY53" fmla="*/ 566613 h 2974687"/>
              <a:gd name="connsiteX54" fmla="*/ 10350690 w 12192005"/>
              <a:gd name="connsiteY54" fmla="*/ 571716 h 2974687"/>
              <a:gd name="connsiteX55" fmla="*/ 10345328 w 12192005"/>
              <a:gd name="connsiteY55" fmla="*/ 518528 h 2974687"/>
              <a:gd name="connsiteX56" fmla="*/ 10863857 w 12192005"/>
              <a:gd name="connsiteY56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974687 h 2974687"/>
              <a:gd name="connsiteX11" fmla="*/ 5 w 12192005"/>
              <a:gd name="connsiteY11" fmla="*/ 2974687 h 2974687"/>
              <a:gd name="connsiteX12" fmla="*/ 0 w 12192005"/>
              <a:gd name="connsiteY12" fmla="*/ 1377434 h 2974687"/>
              <a:gd name="connsiteX13" fmla="*/ 30279 w 12192005"/>
              <a:gd name="connsiteY13" fmla="*/ 1340737 h 2974687"/>
              <a:gd name="connsiteX14" fmla="*/ 532612 w 12192005"/>
              <a:gd name="connsiteY14" fmla="*/ 1132663 h 2974687"/>
              <a:gd name="connsiteX15" fmla="*/ 809134 w 12192005"/>
              <a:gd name="connsiteY15" fmla="*/ 1188491 h 2974687"/>
              <a:gd name="connsiteX16" fmla="*/ 871197 w 12192005"/>
              <a:gd name="connsiteY16" fmla="*/ 1222176 h 2974687"/>
              <a:gd name="connsiteX17" fmla="*/ 920073 w 12192005"/>
              <a:gd name="connsiteY17" fmla="*/ 1162937 h 2974687"/>
              <a:gd name="connsiteX18" fmla="*/ 1422408 w 12192005"/>
              <a:gd name="connsiteY18" fmla="*/ 954863 h 2974687"/>
              <a:gd name="connsiteX19" fmla="*/ 1451151 w 12192005"/>
              <a:gd name="connsiteY19" fmla="*/ 957761 h 2974687"/>
              <a:gd name="connsiteX20" fmla="*/ 1453000 w 12192005"/>
              <a:gd name="connsiteY20" fmla="*/ 939422 h 2974687"/>
              <a:gd name="connsiteX21" fmla="*/ 2392372 w 12192005"/>
              <a:gd name="connsiteY21" fmla="*/ 173813 h 2974687"/>
              <a:gd name="connsiteX22" fmla="*/ 3351221 w 12192005"/>
              <a:gd name="connsiteY22" fmla="*/ 1132663 h 2974687"/>
              <a:gd name="connsiteX23" fmla="*/ 3348380 w 12192005"/>
              <a:gd name="connsiteY23" fmla="*/ 1160840 h 2974687"/>
              <a:gd name="connsiteX24" fmla="*/ 3449988 w 12192005"/>
              <a:gd name="connsiteY24" fmla="*/ 1192380 h 2974687"/>
              <a:gd name="connsiteX25" fmla="*/ 3708764 w 12192005"/>
              <a:gd name="connsiteY25" fmla="*/ 1405477 h 2974687"/>
              <a:gd name="connsiteX26" fmla="*/ 3735036 w 12192005"/>
              <a:gd name="connsiteY26" fmla="*/ 1460129 h 2974687"/>
              <a:gd name="connsiteX27" fmla="*/ 3775589 w 12192005"/>
              <a:gd name="connsiteY27" fmla="*/ 1426671 h 2974687"/>
              <a:gd name="connsiteX28" fmla="*/ 4042973 w 12192005"/>
              <a:gd name="connsiteY28" fmla="*/ 1344996 h 2974687"/>
              <a:gd name="connsiteX29" fmla="*/ 4139355 w 12192005"/>
              <a:gd name="connsiteY29" fmla="*/ 1354712 h 2974687"/>
              <a:gd name="connsiteX30" fmla="*/ 4224117 w 12192005"/>
              <a:gd name="connsiteY30" fmla="*/ 1381024 h 2974687"/>
              <a:gd name="connsiteX31" fmla="*/ 4241201 w 12192005"/>
              <a:gd name="connsiteY31" fmla="*/ 1325996 h 2974687"/>
              <a:gd name="connsiteX32" fmla="*/ 4783148 w 12192005"/>
              <a:gd name="connsiteY32" fmla="*/ 966769 h 2974687"/>
              <a:gd name="connsiteX33" fmla="*/ 4825455 w 12192005"/>
              <a:gd name="connsiteY33" fmla="*/ 971034 h 2974687"/>
              <a:gd name="connsiteX34" fmla="*/ 4864350 w 12192005"/>
              <a:gd name="connsiteY34" fmla="*/ 899371 h 2974687"/>
              <a:gd name="connsiteX35" fmla="*/ 5659444 w 12192005"/>
              <a:gd name="connsiteY35" fmla="*/ 476623 h 2974687"/>
              <a:gd name="connsiteX36" fmla="*/ 6337453 w 12192005"/>
              <a:gd name="connsiteY36" fmla="*/ 757464 h 2974687"/>
              <a:gd name="connsiteX37" fmla="*/ 6425970 w 12192005"/>
              <a:gd name="connsiteY37" fmla="*/ 864748 h 2974687"/>
              <a:gd name="connsiteX38" fmla="*/ 6451259 w 12192005"/>
              <a:gd name="connsiteY38" fmla="*/ 818157 h 2974687"/>
              <a:gd name="connsiteX39" fmla="*/ 7366802 w 12192005"/>
              <a:gd name="connsiteY39" fmla="*/ 331367 h 2974687"/>
              <a:gd name="connsiteX40" fmla="*/ 7479690 w 12192005"/>
              <a:gd name="connsiteY40" fmla="*/ 337067 h 2974687"/>
              <a:gd name="connsiteX41" fmla="*/ 7587922 w 12192005"/>
              <a:gd name="connsiteY41" fmla="*/ 353585 h 2974687"/>
              <a:gd name="connsiteX42" fmla="*/ 7654776 w 12192005"/>
              <a:gd name="connsiteY42" fmla="*/ 298426 h 2974687"/>
              <a:gd name="connsiteX43" fmla="*/ 8062731 w 12192005"/>
              <a:gd name="connsiteY43" fmla="*/ 173813 h 2974687"/>
              <a:gd name="connsiteX44" fmla="*/ 8777558 w 12192005"/>
              <a:gd name="connsiteY44" fmla="*/ 756414 h 2974687"/>
              <a:gd name="connsiteX45" fmla="*/ 8779462 w 12192005"/>
              <a:gd name="connsiteY45" fmla="*/ 775297 h 2974687"/>
              <a:gd name="connsiteX46" fmla="*/ 8800464 w 12192005"/>
              <a:gd name="connsiteY46" fmla="*/ 768778 h 2974687"/>
              <a:gd name="connsiteX47" fmla="*/ 8919000 w 12192005"/>
              <a:gd name="connsiteY47" fmla="*/ 756828 h 2974687"/>
              <a:gd name="connsiteX48" fmla="*/ 9406718 w 12192005"/>
              <a:gd name="connsiteY48" fmla="*/ 1016146 h 2974687"/>
              <a:gd name="connsiteX49" fmla="*/ 9430890 w 12192005"/>
              <a:gd name="connsiteY49" fmla="*/ 1060679 h 2974687"/>
              <a:gd name="connsiteX50" fmla="*/ 9438634 w 12192005"/>
              <a:gd name="connsiteY50" fmla="*/ 1035731 h 2974687"/>
              <a:gd name="connsiteX51" fmla="*/ 10170720 w 12192005"/>
              <a:gd name="connsiteY51" fmla="*/ 550471 h 2974687"/>
              <a:gd name="connsiteX52" fmla="*/ 10330844 w 12192005"/>
              <a:gd name="connsiteY52" fmla="*/ 566613 h 2974687"/>
              <a:gd name="connsiteX53" fmla="*/ 10350690 w 12192005"/>
              <a:gd name="connsiteY53" fmla="*/ 571716 h 2974687"/>
              <a:gd name="connsiteX54" fmla="*/ 10345328 w 12192005"/>
              <a:gd name="connsiteY54" fmla="*/ 518528 h 2974687"/>
              <a:gd name="connsiteX55" fmla="*/ 10863857 w 12192005"/>
              <a:gd name="connsiteY55" fmla="*/ 0 h 297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5" h="2974687">
                <a:moveTo>
                  <a:pt x="10863857" y="0"/>
                </a:moveTo>
                <a:cubicBezTo>
                  <a:pt x="11078638" y="0"/>
                  <a:pt x="11262920" y="130586"/>
                  <a:pt x="11341637" y="316693"/>
                </a:cubicBezTo>
                <a:lnTo>
                  <a:pt x="11342240" y="318638"/>
                </a:lnTo>
                <a:lnTo>
                  <a:pt x="11353705" y="315079"/>
                </a:lnTo>
                <a:cubicBezTo>
                  <a:pt x="11379704" y="309759"/>
                  <a:pt x="11406623" y="306965"/>
                  <a:pt x="11434194" y="306965"/>
                </a:cubicBezTo>
                <a:cubicBezTo>
                  <a:pt x="11544479" y="306965"/>
                  <a:pt x="11644323" y="351667"/>
                  <a:pt x="11716597" y="423940"/>
                </a:cubicBezTo>
                <a:lnTo>
                  <a:pt x="11762250" y="479273"/>
                </a:lnTo>
                <a:lnTo>
                  <a:pt x="11797268" y="476623"/>
                </a:lnTo>
                <a:cubicBezTo>
                  <a:pt x="11934905" y="476623"/>
                  <a:pt x="12062769" y="518465"/>
                  <a:pt x="12168836" y="590121"/>
                </a:cubicBezTo>
                <a:lnTo>
                  <a:pt x="12192005" y="608326"/>
                </a:lnTo>
                <a:lnTo>
                  <a:pt x="12192005" y="2974687"/>
                </a:lnTo>
                <a:lnTo>
                  <a:pt x="5" y="2974687"/>
                </a:lnTo>
                <a:cubicBezTo>
                  <a:pt x="3" y="2442269"/>
                  <a:pt x="2" y="1909852"/>
                  <a:pt x="0" y="1377434"/>
                </a:cubicBezTo>
                <a:lnTo>
                  <a:pt x="30279" y="1340737"/>
                </a:lnTo>
                <a:cubicBezTo>
                  <a:pt x="158837" y="1212178"/>
                  <a:pt x="336439" y="1132663"/>
                  <a:pt x="532612" y="1132663"/>
                </a:cubicBezTo>
                <a:cubicBezTo>
                  <a:pt x="630699" y="1132663"/>
                  <a:pt x="724144" y="1152542"/>
                  <a:pt x="809134" y="1188491"/>
                </a:cubicBezTo>
                <a:lnTo>
                  <a:pt x="871197" y="1222176"/>
                </a:lnTo>
                <a:lnTo>
                  <a:pt x="920073" y="1162937"/>
                </a:lnTo>
                <a:cubicBezTo>
                  <a:pt x="1048633" y="1034378"/>
                  <a:pt x="1226233" y="954863"/>
                  <a:pt x="1422408" y="954863"/>
                </a:cubicBezTo>
                <a:lnTo>
                  <a:pt x="1451151" y="957761"/>
                </a:lnTo>
                <a:lnTo>
                  <a:pt x="1453000" y="939422"/>
                </a:lnTo>
                <a:cubicBezTo>
                  <a:pt x="1542410" y="502490"/>
                  <a:pt x="1929007" y="173813"/>
                  <a:pt x="2392372" y="173813"/>
                </a:cubicBezTo>
                <a:cubicBezTo>
                  <a:pt x="2921928" y="173813"/>
                  <a:pt x="3351221" y="603105"/>
                  <a:pt x="3351221" y="1132663"/>
                </a:cubicBezTo>
                <a:lnTo>
                  <a:pt x="3348380" y="1160840"/>
                </a:lnTo>
                <a:lnTo>
                  <a:pt x="3449988" y="1192380"/>
                </a:lnTo>
                <a:cubicBezTo>
                  <a:pt x="3555538" y="1237025"/>
                  <a:pt x="3645346" y="1311605"/>
                  <a:pt x="3708764" y="1405477"/>
                </a:cubicBezTo>
                <a:lnTo>
                  <a:pt x="3735036" y="1460129"/>
                </a:lnTo>
                <a:lnTo>
                  <a:pt x="3775589" y="1426671"/>
                </a:lnTo>
                <a:cubicBezTo>
                  <a:pt x="3851917" y="1375106"/>
                  <a:pt x="3943928" y="1344996"/>
                  <a:pt x="4042973" y="1344996"/>
                </a:cubicBezTo>
                <a:cubicBezTo>
                  <a:pt x="4075989" y="1344996"/>
                  <a:pt x="4108222" y="1348342"/>
                  <a:pt x="4139355" y="1354712"/>
                </a:cubicBezTo>
                <a:lnTo>
                  <a:pt x="4224117" y="1381024"/>
                </a:lnTo>
                <a:lnTo>
                  <a:pt x="4241201" y="1325996"/>
                </a:lnTo>
                <a:cubicBezTo>
                  <a:pt x="4330488" y="1114894"/>
                  <a:pt x="4539519" y="966769"/>
                  <a:pt x="4783148" y="966769"/>
                </a:cubicBezTo>
                <a:lnTo>
                  <a:pt x="4825455" y="971034"/>
                </a:lnTo>
                <a:lnTo>
                  <a:pt x="4864350" y="899371"/>
                </a:lnTo>
                <a:cubicBezTo>
                  <a:pt x="5036663" y="644315"/>
                  <a:pt x="5328472" y="476623"/>
                  <a:pt x="5659444" y="476623"/>
                </a:cubicBezTo>
                <a:cubicBezTo>
                  <a:pt x="5924225" y="476623"/>
                  <a:pt x="6163935" y="583946"/>
                  <a:pt x="6337453" y="757464"/>
                </a:cubicBezTo>
                <a:lnTo>
                  <a:pt x="6425970" y="864748"/>
                </a:lnTo>
                <a:lnTo>
                  <a:pt x="6451259" y="818157"/>
                </a:lnTo>
                <a:cubicBezTo>
                  <a:pt x="6649675" y="524463"/>
                  <a:pt x="6985689" y="331367"/>
                  <a:pt x="7366802" y="331367"/>
                </a:cubicBezTo>
                <a:cubicBezTo>
                  <a:pt x="7404913" y="331367"/>
                  <a:pt x="7442573" y="333298"/>
                  <a:pt x="7479690" y="337067"/>
                </a:cubicBezTo>
                <a:lnTo>
                  <a:pt x="7587922" y="353585"/>
                </a:lnTo>
                <a:lnTo>
                  <a:pt x="7654776" y="298426"/>
                </a:lnTo>
                <a:cubicBezTo>
                  <a:pt x="7771229" y="219752"/>
                  <a:pt x="7911615" y="173813"/>
                  <a:pt x="8062731" y="173813"/>
                </a:cubicBezTo>
                <a:cubicBezTo>
                  <a:pt x="8415334" y="173813"/>
                  <a:pt x="8709521" y="423924"/>
                  <a:pt x="8777558" y="756414"/>
                </a:cubicBezTo>
                <a:lnTo>
                  <a:pt x="8779462" y="775297"/>
                </a:lnTo>
                <a:lnTo>
                  <a:pt x="8800464" y="768778"/>
                </a:lnTo>
                <a:cubicBezTo>
                  <a:pt x="8838752" y="760943"/>
                  <a:pt x="8878395" y="756828"/>
                  <a:pt x="8919000" y="756828"/>
                </a:cubicBezTo>
                <a:cubicBezTo>
                  <a:pt x="9122023" y="756828"/>
                  <a:pt x="9301020" y="859692"/>
                  <a:pt x="9406718" y="1016146"/>
                </a:cubicBezTo>
                <a:lnTo>
                  <a:pt x="9430890" y="1060679"/>
                </a:lnTo>
                <a:lnTo>
                  <a:pt x="9438634" y="1035731"/>
                </a:lnTo>
                <a:cubicBezTo>
                  <a:pt x="9559249" y="750564"/>
                  <a:pt x="9841618" y="550471"/>
                  <a:pt x="10170720" y="550471"/>
                </a:cubicBezTo>
                <a:cubicBezTo>
                  <a:pt x="10225570" y="550471"/>
                  <a:pt x="10279123" y="556029"/>
                  <a:pt x="10330844" y="566613"/>
                </a:cubicBezTo>
                <a:lnTo>
                  <a:pt x="10350690" y="571716"/>
                </a:lnTo>
                <a:lnTo>
                  <a:pt x="10345328" y="518528"/>
                </a:lnTo>
                <a:cubicBezTo>
                  <a:pt x="10345328" y="232153"/>
                  <a:pt x="10577481" y="0"/>
                  <a:pt x="10863857" y="0"/>
                </a:cubicBezTo>
                <a:close/>
              </a:path>
            </a:pathLst>
          </a:custGeom>
          <a:solidFill>
            <a:srgbClr val="D2D0CE">
              <a:alpha val="30000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869950"/>
            <a:ext cx="4024314" cy="37925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869950"/>
            <a:ext cx="4024311" cy="37925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82880"/>
            <a:ext cx="8413750" cy="365760"/>
          </a:xfrm>
        </p:spPr>
        <p:txBody>
          <a:bodyPr tIns="27432" anchor="t" anchorCtr="0"/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65125" y="548639"/>
            <a:ext cx="8413116" cy="32004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accent6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av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0CEEDD1D-DEE0-8F45-96F3-41FA24F9FFF7}"/>
              </a:ext>
            </a:extLst>
          </p:cNvPr>
          <p:cNvSpPr>
            <a:spLocks noChangeAspect="1"/>
          </p:cNvSpPr>
          <p:nvPr userDrawn="1"/>
        </p:nvSpPr>
        <p:spPr bwMode="hidden">
          <a:xfrm>
            <a:off x="-4" y="2592445"/>
            <a:ext cx="9144004" cy="2231015"/>
          </a:xfrm>
          <a:custGeom>
            <a:avLst/>
            <a:gdLst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2555062 h 2974687"/>
              <a:gd name="connsiteX16" fmla="*/ 0 w 12192005"/>
              <a:gd name="connsiteY16" fmla="*/ 1377434 h 2974687"/>
              <a:gd name="connsiteX17" fmla="*/ 30279 w 12192005"/>
              <a:gd name="connsiteY17" fmla="*/ 1340737 h 2974687"/>
              <a:gd name="connsiteX18" fmla="*/ 532612 w 12192005"/>
              <a:gd name="connsiteY18" fmla="*/ 1132663 h 2974687"/>
              <a:gd name="connsiteX19" fmla="*/ 809134 w 12192005"/>
              <a:gd name="connsiteY19" fmla="*/ 1188491 h 2974687"/>
              <a:gd name="connsiteX20" fmla="*/ 871197 w 12192005"/>
              <a:gd name="connsiteY20" fmla="*/ 1222176 h 2974687"/>
              <a:gd name="connsiteX21" fmla="*/ 920073 w 12192005"/>
              <a:gd name="connsiteY21" fmla="*/ 1162937 h 2974687"/>
              <a:gd name="connsiteX22" fmla="*/ 1422408 w 12192005"/>
              <a:gd name="connsiteY22" fmla="*/ 954863 h 2974687"/>
              <a:gd name="connsiteX23" fmla="*/ 1451151 w 12192005"/>
              <a:gd name="connsiteY23" fmla="*/ 957761 h 2974687"/>
              <a:gd name="connsiteX24" fmla="*/ 1453000 w 12192005"/>
              <a:gd name="connsiteY24" fmla="*/ 939422 h 2974687"/>
              <a:gd name="connsiteX25" fmla="*/ 2392372 w 12192005"/>
              <a:gd name="connsiteY25" fmla="*/ 173813 h 2974687"/>
              <a:gd name="connsiteX26" fmla="*/ 3351221 w 12192005"/>
              <a:gd name="connsiteY26" fmla="*/ 1132663 h 2974687"/>
              <a:gd name="connsiteX27" fmla="*/ 3348380 w 12192005"/>
              <a:gd name="connsiteY27" fmla="*/ 1160840 h 2974687"/>
              <a:gd name="connsiteX28" fmla="*/ 3449988 w 12192005"/>
              <a:gd name="connsiteY28" fmla="*/ 1192380 h 2974687"/>
              <a:gd name="connsiteX29" fmla="*/ 3708764 w 12192005"/>
              <a:gd name="connsiteY29" fmla="*/ 1405477 h 2974687"/>
              <a:gd name="connsiteX30" fmla="*/ 3735036 w 12192005"/>
              <a:gd name="connsiteY30" fmla="*/ 1460129 h 2974687"/>
              <a:gd name="connsiteX31" fmla="*/ 3775589 w 12192005"/>
              <a:gd name="connsiteY31" fmla="*/ 1426671 h 2974687"/>
              <a:gd name="connsiteX32" fmla="*/ 4042973 w 12192005"/>
              <a:gd name="connsiteY32" fmla="*/ 1344996 h 2974687"/>
              <a:gd name="connsiteX33" fmla="*/ 4139355 w 12192005"/>
              <a:gd name="connsiteY33" fmla="*/ 1354712 h 2974687"/>
              <a:gd name="connsiteX34" fmla="*/ 4224117 w 12192005"/>
              <a:gd name="connsiteY34" fmla="*/ 1381024 h 2974687"/>
              <a:gd name="connsiteX35" fmla="*/ 4241201 w 12192005"/>
              <a:gd name="connsiteY35" fmla="*/ 1325996 h 2974687"/>
              <a:gd name="connsiteX36" fmla="*/ 4783148 w 12192005"/>
              <a:gd name="connsiteY36" fmla="*/ 966769 h 2974687"/>
              <a:gd name="connsiteX37" fmla="*/ 4825455 w 12192005"/>
              <a:gd name="connsiteY37" fmla="*/ 971034 h 2974687"/>
              <a:gd name="connsiteX38" fmla="*/ 4864350 w 12192005"/>
              <a:gd name="connsiteY38" fmla="*/ 899371 h 2974687"/>
              <a:gd name="connsiteX39" fmla="*/ 5659444 w 12192005"/>
              <a:gd name="connsiteY39" fmla="*/ 476623 h 2974687"/>
              <a:gd name="connsiteX40" fmla="*/ 6337453 w 12192005"/>
              <a:gd name="connsiteY40" fmla="*/ 757464 h 2974687"/>
              <a:gd name="connsiteX41" fmla="*/ 6425970 w 12192005"/>
              <a:gd name="connsiteY41" fmla="*/ 864748 h 2974687"/>
              <a:gd name="connsiteX42" fmla="*/ 6451259 w 12192005"/>
              <a:gd name="connsiteY42" fmla="*/ 818157 h 2974687"/>
              <a:gd name="connsiteX43" fmla="*/ 7366802 w 12192005"/>
              <a:gd name="connsiteY43" fmla="*/ 331367 h 2974687"/>
              <a:gd name="connsiteX44" fmla="*/ 7479690 w 12192005"/>
              <a:gd name="connsiteY44" fmla="*/ 337067 h 2974687"/>
              <a:gd name="connsiteX45" fmla="*/ 7587922 w 12192005"/>
              <a:gd name="connsiteY45" fmla="*/ 353585 h 2974687"/>
              <a:gd name="connsiteX46" fmla="*/ 7654776 w 12192005"/>
              <a:gd name="connsiteY46" fmla="*/ 298426 h 2974687"/>
              <a:gd name="connsiteX47" fmla="*/ 8062731 w 12192005"/>
              <a:gd name="connsiteY47" fmla="*/ 173813 h 2974687"/>
              <a:gd name="connsiteX48" fmla="*/ 8777558 w 12192005"/>
              <a:gd name="connsiteY48" fmla="*/ 756414 h 2974687"/>
              <a:gd name="connsiteX49" fmla="*/ 8779462 w 12192005"/>
              <a:gd name="connsiteY49" fmla="*/ 775297 h 2974687"/>
              <a:gd name="connsiteX50" fmla="*/ 8800464 w 12192005"/>
              <a:gd name="connsiteY50" fmla="*/ 768778 h 2974687"/>
              <a:gd name="connsiteX51" fmla="*/ 8919000 w 12192005"/>
              <a:gd name="connsiteY51" fmla="*/ 756828 h 2974687"/>
              <a:gd name="connsiteX52" fmla="*/ 9406718 w 12192005"/>
              <a:gd name="connsiteY52" fmla="*/ 1016146 h 2974687"/>
              <a:gd name="connsiteX53" fmla="*/ 9430890 w 12192005"/>
              <a:gd name="connsiteY53" fmla="*/ 1060679 h 2974687"/>
              <a:gd name="connsiteX54" fmla="*/ 9438634 w 12192005"/>
              <a:gd name="connsiteY54" fmla="*/ 1035731 h 2974687"/>
              <a:gd name="connsiteX55" fmla="*/ 10170720 w 12192005"/>
              <a:gd name="connsiteY55" fmla="*/ 550471 h 2974687"/>
              <a:gd name="connsiteX56" fmla="*/ 10330844 w 12192005"/>
              <a:gd name="connsiteY56" fmla="*/ 566613 h 2974687"/>
              <a:gd name="connsiteX57" fmla="*/ 10350690 w 12192005"/>
              <a:gd name="connsiteY57" fmla="*/ 571716 h 2974687"/>
              <a:gd name="connsiteX58" fmla="*/ 10345328 w 12192005"/>
              <a:gd name="connsiteY58" fmla="*/ 518528 h 2974687"/>
              <a:gd name="connsiteX59" fmla="*/ 10863857 w 12192005"/>
              <a:gd name="connsiteY59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1377434 h 2974687"/>
              <a:gd name="connsiteX16" fmla="*/ 30279 w 12192005"/>
              <a:gd name="connsiteY16" fmla="*/ 1340737 h 2974687"/>
              <a:gd name="connsiteX17" fmla="*/ 532612 w 12192005"/>
              <a:gd name="connsiteY17" fmla="*/ 1132663 h 2974687"/>
              <a:gd name="connsiteX18" fmla="*/ 809134 w 12192005"/>
              <a:gd name="connsiteY18" fmla="*/ 1188491 h 2974687"/>
              <a:gd name="connsiteX19" fmla="*/ 871197 w 12192005"/>
              <a:gd name="connsiteY19" fmla="*/ 1222176 h 2974687"/>
              <a:gd name="connsiteX20" fmla="*/ 920073 w 12192005"/>
              <a:gd name="connsiteY20" fmla="*/ 1162937 h 2974687"/>
              <a:gd name="connsiteX21" fmla="*/ 1422408 w 12192005"/>
              <a:gd name="connsiteY21" fmla="*/ 954863 h 2974687"/>
              <a:gd name="connsiteX22" fmla="*/ 1451151 w 12192005"/>
              <a:gd name="connsiteY22" fmla="*/ 957761 h 2974687"/>
              <a:gd name="connsiteX23" fmla="*/ 1453000 w 12192005"/>
              <a:gd name="connsiteY23" fmla="*/ 939422 h 2974687"/>
              <a:gd name="connsiteX24" fmla="*/ 2392372 w 12192005"/>
              <a:gd name="connsiteY24" fmla="*/ 173813 h 2974687"/>
              <a:gd name="connsiteX25" fmla="*/ 3351221 w 12192005"/>
              <a:gd name="connsiteY25" fmla="*/ 1132663 h 2974687"/>
              <a:gd name="connsiteX26" fmla="*/ 3348380 w 12192005"/>
              <a:gd name="connsiteY26" fmla="*/ 1160840 h 2974687"/>
              <a:gd name="connsiteX27" fmla="*/ 3449988 w 12192005"/>
              <a:gd name="connsiteY27" fmla="*/ 1192380 h 2974687"/>
              <a:gd name="connsiteX28" fmla="*/ 3708764 w 12192005"/>
              <a:gd name="connsiteY28" fmla="*/ 1405477 h 2974687"/>
              <a:gd name="connsiteX29" fmla="*/ 3735036 w 12192005"/>
              <a:gd name="connsiteY29" fmla="*/ 1460129 h 2974687"/>
              <a:gd name="connsiteX30" fmla="*/ 3775589 w 12192005"/>
              <a:gd name="connsiteY30" fmla="*/ 1426671 h 2974687"/>
              <a:gd name="connsiteX31" fmla="*/ 4042973 w 12192005"/>
              <a:gd name="connsiteY31" fmla="*/ 1344996 h 2974687"/>
              <a:gd name="connsiteX32" fmla="*/ 4139355 w 12192005"/>
              <a:gd name="connsiteY32" fmla="*/ 1354712 h 2974687"/>
              <a:gd name="connsiteX33" fmla="*/ 4224117 w 12192005"/>
              <a:gd name="connsiteY33" fmla="*/ 1381024 h 2974687"/>
              <a:gd name="connsiteX34" fmla="*/ 4241201 w 12192005"/>
              <a:gd name="connsiteY34" fmla="*/ 1325996 h 2974687"/>
              <a:gd name="connsiteX35" fmla="*/ 4783148 w 12192005"/>
              <a:gd name="connsiteY35" fmla="*/ 966769 h 2974687"/>
              <a:gd name="connsiteX36" fmla="*/ 4825455 w 12192005"/>
              <a:gd name="connsiteY36" fmla="*/ 971034 h 2974687"/>
              <a:gd name="connsiteX37" fmla="*/ 4864350 w 12192005"/>
              <a:gd name="connsiteY37" fmla="*/ 899371 h 2974687"/>
              <a:gd name="connsiteX38" fmla="*/ 5659444 w 12192005"/>
              <a:gd name="connsiteY38" fmla="*/ 476623 h 2974687"/>
              <a:gd name="connsiteX39" fmla="*/ 6337453 w 12192005"/>
              <a:gd name="connsiteY39" fmla="*/ 757464 h 2974687"/>
              <a:gd name="connsiteX40" fmla="*/ 6425970 w 12192005"/>
              <a:gd name="connsiteY40" fmla="*/ 864748 h 2974687"/>
              <a:gd name="connsiteX41" fmla="*/ 6451259 w 12192005"/>
              <a:gd name="connsiteY41" fmla="*/ 818157 h 2974687"/>
              <a:gd name="connsiteX42" fmla="*/ 7366802 w 12192005"/>
              <a:gd name="connsiteY42" fmla="*/ 331367 h 2974687"/>
              <a:gd name="connsiteX43" fmla="*/ 7479690 w 12192005"/>
              <a:gd name="connsiteY43" fmla="*/ 337067 h 2974687"/>
              <a:gd name="connsiteX44" fmla="*/ 7587922 w 12192005"/>
              <a:gd name="connsiteY44" fmla="*/ 353585 h 2974687"/>
              <a:gd name="connsiteX45" fmla="*/ 7654776 w 12192005"/>
              <a:gd name="connsiteY45" fmla="*/ 298426 h 2974687"/>
              <a:gd name="connsiteX46" fmla="*/ 8062731 w 12192005"/>
              <a:gd name="connsiteY46" fmla="*/ 173813 h 2974687"/>
              <a:gd name="connsiteX47" fmla="*/ 8777558 w 12192005"/>
              <a:gd name="connsiteY47" fmla="*/ 756414 h 2974687"/>
              <a:gd name="connsiteX48" fmla="*/ 8779462 w 12192005"/>
              <a:gd name="connsiteY48" fmla="*/ 775297 h 2974687"/>
              <a:gd name="connsiteX49" fmla="*/ 8800464 w 12192005"/>
              <a:gd name="connsiteY49" fmla="*/ 768778 h 2974687"/>
              <a:gd name="connsiteX50" fmla="*/ 8919000 w 12192005"/>
              <a:gd name="connsiteY50" fmla="*/ 756828 h 2974687"/>
              <a:gd name="connsiteX51" fmla="*/ 9406718 w 12192005"/>
              <a:gd name="connsiteY51" fmla="*/ 1016146 h 2974687"/>
              <a:gd name="connsiteX52" fmla="*/ 9430890 w 12192005"/>
              <a:gd name="connsiteY52" fmla="*/ 1060679 h 2974687"/>
              <a:gd name="connsiteX53" fmla="*/ 9438634 w 12192005"/>
              <a:gd name="connsiteY53" fmla="*/ 1035731 h 2974687"/>
              <a:gd name="connsiteX54" fmla="*/ 10170720 w 12192005"/>
              <a:gd name="connsiteY54" fmla="*/ 550471 h 2974687"/>
              <a:gd name="connsiteX55" fmla="*/ 10330844 w 12192005"/>
              <a:gd name="connsiteY55" fmla="*/ 566613 h 2974687"/>
              <a:gd name="connsiteX56" fmla="*/ 10350690 w 12192005"/>
              <a:gd name="connsiteY56" fmla="*/ 571716 h 2974687"/>
              <a:gd name="connsiteX57" fmla="*/ 10345328 w 12192005"/>
              <a:gd name="connsiteY57" fmla="*/ 518528 h 2974687"/>
              <a:gd name="connsiteX58" fmla="*/ 10863857 w 12192005"/>
              <a:gd name="connsiteY58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0 w 12192005"/>
              <a:gd name="connsiteY14" fmla="*/ 1377434 h 2974687"/>
              <a:gd name="connsiteX15" fmla="*/ 30279 w 12192005"/>
              <a:gd name="connsiteY15" fmla="*/ 1340737 h 2974687"/>
              <a:gd name="connsiteX16" fmla="*/ 532612 w 12192005"/>
              <a:gd name="connsiteY16" fmla="*/ 1132663 h 2974687"/>
              <a:gd name="connsiteX17" fmla="*/ 809134 w 12192005"/>
              <a:gd name="connsiteY17" fmla="*/ 1188491 h 2974687"/>
              <a:gd name="connsiteX18" fmla="*/ 871197 w 12192005"/>
              <a:gd name="connsiteY18" fmla="*/ 1222176 h 2974687"/>
              <a:gd name="connsiteX19" fmla="*/ 920073 w 12192005"/>
              <a:gd name="connsiteY19" fmla="*/ 1162937 h 2974687"/>
              <a:gd name="connsiteX20" fmla="*/ 1422408 w 12192005"/>
              <a:gd name="connsiteY20" fmla="*/ 954863 h 2974687"/>
              <a:gd name="connsiteX21" fmla="*/ 1451151 w 12192005"/>
              <a:gd name="connsiteY21" fmla="*/ 957761 h 2974687"/>
              <a:gd name="connsiteX22" fmla="*/ 1453000 w 12192005"/>
              <a:gd name="connsiteY22" fmla="*/ 939422 h 2974687"/>
              <a:gd name="connsiteX23" fmla="*/ 2392372 w 12192005"/>
              <a:gd name="connsiteY23" fmla="*/ 173813 h 2974687"/>
              <a:gd name="connsiteX24" fmla="*/ 3351221 w 12192005"/>
              <a:gd name="connsiteY24" fmla="*/ 1132663 h 2974687"/>
              <a:gd name="connsiteX25" fmla="*/ 3348380 w 12192005"/>
              <a:gd name="connsiteY25" fmla="*/ 1160840 h 2974687"/>
              <a:gd name="connsiteX26" fmla="*/ 3449988 w 12192005"/>
              <a:gd name="connsiteY26" fmla="*/ 1192380 h 2974687"/>
              <a:gd name="connsiteX27" fmla="*/ 3708764 w 12192005"/>
              <a:gd name="connsiteY27" fmla="*/ 1405477 h 2974687"/>
              <a:gd name="connsiteX28" fmla="*/ 3735036 w 12192005"/>
              <a:gd name="connsiteY28" fmla="*/ 1460129 h 2974687"/>
              <a:gd name="connsiteX29" fmla="*/ 3775589 w 12192005"/>
              <a:gd name="connsiteY29" fmla="*/ 1426671 h 2974687"/>
              <a:gd name="connsiteX30" fmla="*/ 4042973 w 12192005"/>
              <a:gd name="connsiteY30" fmla="*/ 1344996 h 2974687"/>
              <a:gd name="connsiteX31" fmla="*/ 4139355 w 12192005"/>
              <a:gd name="connsiteY31" fmla="*/ 1354712 h 2974687"/>
              <a:gd name="connsiteX32" fmla="*/ 4224117 w 12192005"/>
              <a:gd name="connsiteY32" fmla="*/ 1381024 h 2974687"/>
              <a:gd name="connsiteX33" fmla="*/ 4241201 w 12192005"/>
              <a:gd name="connsiteY33" fmla="*/ 1325996 h 2974687"/>
              <a:gd name="connsiteX34" fmla="*/ 4783148 w 12192005"/>
              <a:gd name="connsiteY34" fmla="*/ 966769 h 2974687"/>
              <a:gd name="connsiteX35" fmla="*/ 4825455 w 12192005"/>
              <a:gd name="connsiteY35" fmla="*/ 971034 h 2974687"/>
              <a:gd name="connsiteX36" fmla="*/ 4864350 w 12192005"/>
              <a:gd name="connsiteY36" fmla="*/ 899371 h 2974687"/>
              <a:gd name="connsiteX37" fmla="*/ 5659444 w 12192005"/>
              <a:gd name="connsiteY37" fmla="*/ 476623 h 2974687"/>
              <a:gd name="connsiteX38" fmla="*/ 6337453 w 12192005"/>
              <a:gd name="connsiteY38" fmla="*/ 757464 h 2974687"/>
              <a:gd name="connsiteX39" fmla="*/ 6425970 w 12192005"/>
              <a:gd name="connsiteY39" fmla="*/ 864748 h 2974687"/>
              <a:gd name="connsiteX40" fmla="*/ 6451259 w 12192005"/>
              <a:gd name="connsiteY40" fmla="*/ 818157 h 2974687"/>
              <a:gd name="connsiteX41" fmla="*/ 7366802 w 12192005"/>
              <a:gd name="connsiteY41" fmla="*/ 331367 h 2974687"/>
              <a:gd name="connsiteX42" fmla="*/ 7479690 w 12192005"/>
              <a:gd name="connsiteY42" fmla="*/ 337067 h 2974687"/>
              <a:gd name="connsiteX43" fmla="*/ 7587922 w 12192005"/>
              <a:gd name="connsiteY43" fmla="*/ 353585 h 2974687"/>
              <a:gd name="connsiteX44" fmla="*/ 7654776 w 12192005"/>
              <a:gd name="connsiteY44" fmla="*/ 298426 h 2974687"/>
              <a:gd name="connsiteX45" fmla="*/ 8062731 w 12192005"/>
              <a:gd name="connsiteY45" fmla="*/ 173813 h 2974687"/>
              <a:gd name="connsiteX46" fmla="*/ 8777558 w 12192005"/>
              <a:gd name="connsiteY46" fmla="*/ 756414 h 2974687"/>
              <a:gd name="connsiteX47" fmla="*/ 8779462 w 12192005"/>
              <a:gd name="connsiteY47" fmla="*/ 775297 h 2974687"/>
              <a:gd name="connsiteX48" fmla="*/ 8800464 w 12192005"/>
              <a:gd name="connsiteY48" fmla="*/ 768778 h 2974687"/>
              <a:gd name="connsiteX49" fmla="*/ 8919000 w 12192005"/>
              <a:gd name="connsiteY49" fmla="*/ 756828 h 2974687"/>
              <a:gd name="connsiteX50" fmla="*/ 9406718 w 12192005"/>
              <a:gd name="connsiteY50" fmla="*/ 1016146 h 2974687"/>
              <a:gd name="connsiteX51" fmla="*/ 9430890 w 12192005"/>
              <a:gd name="connsiteY51" fmla="*/ 1060679 h 2974687"/>
              <a:gd name="connsiteX52" fmla="*/ 9438634 w 12192005"/>
              <a:gd name="connsiteY52" fmla="*/ 1035731 h 2974687"/>
              <a:gd name="connsiteX53" fmla="*/ 10170720 w 12192005"/>
              <a:gd name="connsiteY53" fmla="*/ 550471 h 2974687"/>
              <a:gd name="connsiteX54" fmla="*/ 10330844 w 12192005"/>
              <a:gd name="connsiteY54" fmla="*/ 566613 h 2974687"/>
              <a:gd name="connsiteX55" fmla="*/ 10350690 w 12192005"/>
              <a:gd name="connsiteY55" fmla="*/ 571716 h 2974687"/>
              <a:gd name="connsiteX56" fmla="*/ 10345328 w 12192005"/>
              <a:gd name="connsiteY56" fmla="*/ 518528 h 2974687"/>
              <a:gd name="connsiteX57" fmla="*/ 10863857 w 12192005"/>
              <a:gd name="connsiteY57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576776 h 2974687"/>
              <a:gd name="connsiteX11" fmla="*/ 12192005 w 12192005"/>
              <a:gd name="connsiteY11" fmla="*/ 2974687 h 2974687"/>
              <a:gd name="connsiteX12" fmla="*/ 5 w 12192005"/>
              <a:gd name="connsiteY12" fmla="*/ 2974687 h 2974687"/>
              <a:gd name="connsiteX13" fmla="*/ 0 w 12192005"/>
              <a:gd name="connsiteY13" fmla="*/ 1377434 h 2974687"/>
              <a:gd name="connsiteX14" fmla="*/ 30279 w 12192005"/>
              <a:gd name="connsiteY14" fmla="*/ 1340737 h 2974687"/>
              <a:gd name="connsiteX15" fmla="*/ 532612 w 12192005"/>
              <a:gd name="connsiteY15" fmla="*/ 1132663 h 2974687"/>
              <a:gd name="connsiteX16" fmla="*/ 809134 w 12192005"/>
              <a:gd name="connsiteY16" fmla="*/ 1188491 h 2974687"/>
              <a:gd name="connsiteX17" fmla="*/ 871197 w 12192005"/>
              <a:gd name="connsiteY17" fmla="*/ 1222176 h 2974687"/>
              <a:gd name="connsiteX18" fmla="*/ 920073 w 12192005"/>
              <a:gd name="connsiteY18" fmla="*/ 1162937 h 2974687"/>
              <a:gd name="connsiteX19" fmla="*/ 1422408 w 12192005"/>
              <a:gd name="connsiteY19" fmla="*/ 954863 h 2974687"/>
              <a:gd name="connsiteX20" fmla="*/ 1451151 w 12192005"/>
              <a:gd name="connsiteY20" fmla="*/ 957761 h 2974687"/>
              <a:gd name="connsiteX21" fmla="*/ 1453000 w 12192005"/>
              <a:gd name="connsiteY21" fmla="*/ 939422 h 2974687"/>
              <a:gd name="connsiteX22" fmla="*/ 2392372 w 12192005"/>
              <a:gd name="connsiteY22" fmla="*/ 173813 h 2974687"/>
              <a:gd name="connsiteX23" fmla="*/ 3351221 w 12192005"/>
              <a:gd name="connsiteY23" fmla="*/ 1132663 h 2974687"/>
              <a:gd name="connsiteX24" fmla="*/ 3348380 w 12192005"/>
              <a:gd name="connsiteY24" fmla="*/ 1160840 h 2974687"/>
              <a:gd name="connsiteX25" fmla="*/ 3449988 w 12192005"/>
              <a:gd name="connsiteY25" fmla="*/ 1192380 h 2974687"/>
              <a:gd name="connsiteX26" fmla="*/ 3708764 w 12192005"/>
              <a:gd name="connsiteY26" fmla="*/ 1405477 h 2974687"/>
              <a:gd name="connsiteX27" fmla="*/ 3735036 w 12192005"/>
              <a:gd name="connsiteY27" fmla="*/ 1460129 h 2974687"/>
              <a:gd name="connsiteX28" fmla="*/ 3775589 w 12192005"/>
              <a:gd name="connsiteY28" fmla="*/ 1426671 h 2974687"/>
              <a:gd name="connsiteX29" fmla="*/ 4042973 w 12192005"/>
              <a:gd name="connsiteY29" fmla="*/ 1344996 h 2974687"/>
              <a:gd name="connsiteX30" fmla="*/ 4139355 w 12192005"/>
              <a:gd name="connsiteY30" fmla="*/ 1354712 h 2974687"/>
              <a:gd name="connsiteX31" fmla="*/ 4224117 w 12192005"/>
              <a:gd name="connsiteY31" fmla="*/ 1381024 h 2974687"/>
              <a:gd name="connsiteX32" fmla="*/ 4241201 w 12192005"/>
              <a:gd name="connsiteY32" fmla="*/ 1325996 h 2974687"/>
              <a:gd name="connsiteX33" fmla="*/ 4783148 w 12192005"/>
              <a:gd name="connsiteY33" fmla="*/ 966769 h 2974687"/>
              <a:gd name="connsiteX34" fmla="*/ 4825455 w 12192005"/>
              <a:gd name="connsiteY34" fmla="*/ 971034 h 2974687"/>
              <a:gd name="connsiteX35" fmla="*/ 4864350 w 12192005"/>
              <a:gd name="connsiteY35" fmla="*/ 899371 h 2974687"/>
              <a:gd name="connsiteX36" fmla="*/ 5659444 w 12192005"/>
              <a:gd name="connsiteY36" fmla="*/ 476623 h 2974687"/>
              <a:gd name="connsiteX37" fmla="*/ 6337453 w 12192005"/>
              <a:gd name="connsiteY37" fmla="*/ 757464 h 2974687"/>
              <a:gd name="connsiteX38" fmla="*/ 6425970 w 12192005"/>
              <a:gd name="connsiteY38" fmla="*/ 864748 h 2974687"/>
              <a:gd name="connsiteX39" fmla="*/ 6451259 w 12192005"/>
              <a:gd name="connsiteY39" fmla="*/ 818157 h 2974687"/>
              <a:gd name="connsiteX40" fmla="*/ 7366802 w 12192005"/>
              <a:gd name="connsiteY40" fmla="*/ 331367 h 2974687"/>
              <a:gd name="connsiteX41" fmla="*/ 7479690 w 12192005"/>
              <a:gd name="connsiteY41" fmla="*/ 337067 h 2974687"/>
              <a:gd name="connsiteX42" fmla="*/ 7587922 w 12192005"/>
              <a:gd name="connsiteY42" fmla="*/ 353585 h 2974687"/>
              <a:gd name="connsiteX43" fmla="*/ 7654776 w 12192005"/>
              <a:gd name="connsiteY43" fmla="*/ 298426 h 2974687"/>
              <a:gd name="connsiteX44" fmla="*/ 8062731 w 12192005"/>
              <a:gd name="connsiteY44" fmla="*/ 173813 h 2974687"/>
              <a:gd name="connsiteX45" fmla="*/ 8777558 w 12192005"/>
              <a:gd name="connsiteY45" fmla="*/ 756414 h 2974687"/>
              <a:gd name="connsiteX46" fmla="*/ 8779462 w 12192005"/>
              <a:gd name="connsiteY46" fmla="*/ 775297 h 2974687"/>
              <a:gd name="connsiteX47" fmla="*/ 8800464 w 12192005"/>
              <a:gd name="connsiteY47" fmla="*/ 768778 h 2974687"/>
              <a:gd name="connsiteX48" fmla="*/ 8919000 w 12192005"/>
              <a:gd name="connsiteY48" fmla="*/ 756828 h 2974687"/>
              <a:gd name="connsiteX49" fmla="*/ 9406718 w 12192005"/>
              <a:gd name="connsiteY49" fmla="*/ 1016146 h 2974687"/>
              <a:gd name="connsiteX50" fmla="*/ 9430890 w 12192005"/>
              <a:gd name="connsiteY50" fmla="*/ 1060679 h 2974687"/>
              <a:gd name="connsiteX51" fmla="*/ 9438634 w 12192005"/>
              <a:gd name="connsiteY51" fmla="*/ 1035731 h 2974687"/>
              <a:gd name="connsiteX52" fmla="*/ 10170720 w 12192005"/>
              <a:gd name="connsiteY52" fmla="*/ 550471 h 2974687"/>
              <a:gd name="connsiteX53" fmla="*/ 10330844 w 12192005"/>
              <a:gd name="connsiteY53" fmla="*/ 566613 h 2974687"/>
              <a:gd name="connsiteX54" fmla="*/ 10350690 w 12192005"/>
              <a:gd name="connsiteY54" fmla="*/ 571716 h 2974687"/>
              <a:gd name="connsiteX55" fmla="*/ 10345328 w 12192005"/>
              <a:gd name="connsiteY55" fmla="*/ 518528 h 2974687"/>
              <a:gd name="connsiteX56" fmla="*/ 10863857 w 12192005"/>
              <a:gd name="connsiteY56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974687 h 2974687"/>
              <a:gd name="connsiteX11" fmla="*/ 5 w 12192005"/>
              <a:gd name="connsiteY11" fmla="*/ 2974687 h 2974687"/>
              <a:gd name="connsiteX12" fmla="*/ 0 w 12192005"/>
              <a:gd name="connsiteY12" fmla="*/ 1377434 h 2974687"/>
              <a:gd name="connsiteX13" fmla="*/ 30279 w 12192005"/>
              <a:gd name="connsiteY13" fmla="*/ 1340737 h 2974687"/>
              <a:gd name="connsiteX14" fmla="*/ 532612 w 12192005"/>
              <a:gd name="connsiteY14" fmla="*/ 1132663 h 2974687"/>
              <a:gd name="connsiteX15" fmla="*/ 809134 w 12192005"/>
              <a:gd name="connsiteY15" fmla="*/ 1188491 h 2974687"/>
              <a:gd name="connsiteX16" fmla="*/ 871197 w 12192005"/>
              <a:gd name="connsiteY16" fmla="*/ 1222176 h 2974687"/>
              <a:gd name="connsiteX17" fmla="*/ 920073 w 12192005"/>
              <a:gd name="connsiteY17" fmla="*/ 1162937 h 2974687"/>
              <a:gd name="connsiteX18" fmla="*/ 1422408 w 12192005"/>
              <a:gd name="connsiteY18" fmla="*/ 954863 h 2974687"/>
              <a:gd name="connsiteX19" fmla="*/ 1451151 w 12192005"/>
              <a:gd name="connsiteY19" fmla="*/ 957761 h 2974687"/>
              <a:gd name="connsiteX20" fmla="*/ 1453000 w 12192005"/>
              <a:gd name="connsiteY20" fmla="*/ 939422 h 2974687"/>
              <a:gd name="connsiteX21" fmla="*/ 2392372 w 12192005"/>
              <a:gd name="connsiteY21" fmla="*/ 173813 h 2974687"/>
              <a:gd name="connsiteX22" fmla="*/ 3351221 w 12192005"/>
              <a:gd name="connsiteY22" fmla="*/ 1132663 h 2974687"/>
              <a:gd name="connsiteX23" fmla="*/ 3348380 w 12192005"/>
              <a:gd name="connsiteY23" fmla="*/ 1160840 h 2974687"/>
              <a:gd name="connsiteX24" fmla="*/ 3449988 w 12192005"/>
              <a:gd name="connsiteY24" fmla="*/ 1192380 h 2974687"/>
              <a:gd name="connsiteX25" fmla="*/ 3708764 w 12192005"/>
              <a:gd name="connsiteY25" fmla="*/ 1405477 h 2974687"/>
              <a:gd name="connsiteX26" fmla="*/ 3735036 w 12192005"/>
              <a:gd name="connsiteY26" fmla="*/ 1460129 h 2974687"/>
              <a:gd name="connsiteX27" fmla="*/ 3775589 w 12192005"/>
              <a:gd name="connsiteY27" fmla="*/ 1426671 h 2974687"/>
              <a:gd name="connsiteX28" fmla="*/ 4042973 w 12192005"/>
              <a:gd name="connsiteY28" fmla="*/ 1344996 h 2974687"/>
              <a:gd name="connsiteX29" fmla="*/ 4139355 w 12192005"/>
              <a:gd name="connsiteY29" fmla="*/ 1354712 h 2974687"/>
              <a:gd name="connsiteX30" fmla="*/ 4224117 w 12192005"/>
              <a:gd name="connsiteY30" fmla="*/ 1381024 h 2974687"/>
              <a:gd name="connsiteX31" fmla="*/ 4241201 w 12192005"/>
              <a:gd name="connsiteY31" fmla="*/ 1325996 h 2974687"/>
              <a:gd name="connsiteX32" fmla="*/ 4783148 w 12192005"/>
              <a:gd name="connsiteY32" fmla="*/ 966769 h 2974687"/>
              <a:gd name="connsiteX33" fmla="*/ 4825455 w 12192005"/>
              <a:gd name="connsiteY33" fmla="*/ 971034 h 2974687"/>
              <a:gd name="connsiteX34" fmla="*/ 4864350 w 12192005"/>
              <a:gd name="connsiteY34" fmla="*/ 899371 h 2974687"/>
              <a:gd name="connsiteX35" fmla="*/ 5659444 w 12192005"/>
              <a:gd name="connsiteY35" fmla="*/ 476623 h 2974687"/>
              <a:gd name="connsiteX36" fmla="*/ 6337453 w 12192005"/>
              <a:gd name="connsiteY36" fmla="*/ 757464 h 2974687"/>
              <a:gd name="connsiteX37" fmla="*/ 6425970 w 12192005"/>
              <a:gd name="connsiteY37" fmla="*/ 864748 h 2974687"/>
              <a:gd name="connsiteX38" fmla="*/ 6451259 w 12192005"/>
              <a:gd name="connsiteY38" fmla="*/ 818157 h 2974687"/>
              <a:gd name="connsiteX39" fmla="*/ 7366802 w 12192005"/>
              <a:gd name="connsiteY39" fmla="*/ 331367 h 2974687"/>
              <a:gd name="connsiteX40" fmla="*/ 7479690 w 12192005"/>
              <a:gd name="connsiteY40" fmla="*/ 337067 h 2974687"/>
              <a:gd name="connsiteX41" fmla="*/ 7587922 w 12192005"/>
              <a:gd name="connsiteY41" fmla="*/ 353585 h 2974687"/>
              <a:gd name="connsiteX42" fmla="*/ 7654776 w 12192005"/>
              <a:gd name="connsiteY42" fmla="*/ 298426 h 2974687"/>
              <a:gd name="connsiteX43" fmla="*/ 8062731 w 12192005"/>
              <a:gd name="connsiteY43" fmla="*/ 173813 h 2974687"/>
              <a:gd name="connsiteX44" fmla="*/ 8777558 w 12192005"/>
              <a:gd name="connsiteY44" fmla="*/ 756414 h 2974687"/>
              <a:gd name="connsiteX45" fmla="*/ 8779462 w 12192005"/>
              <a:gd name="connsiteY45" fmla="*/ 775297 h 2974687"/>
              <a:gd name="connsiteX46" fmla="*/ 8800464 w 12192005"/>
              <a:gd name="connsiteY46" fmla="*/ 768778 h 2974687"/>
              <a:gd name="connsiteX47" fmla="*/ 8919000 w 12192005"/>
              <a:gd name="connsiteY47" fmla="*/ 756828 h 2974687"/>
              <a:gd name="connsiteX48" fmla="*/ 9406718 w 12192005"/>
              <a:gd name="connsiteY48" fmla="*/ 1016146 h 2974687"/>
              <a:gd name="connsiteX49" fmla="*/ 9430890 w 12192005"/>
              <a:gd name="connsiteY49" fmla="*/ 1060679 h 2974687"/>
              <a:gd name="connsiteX50" fmla="*/ 9438634 w 12192005"/>
              <a:gd name="connsiteY50" fmla="*/ 1035731 h 2974687"/>
              <a:gd name="connsiteX51" fmla="*/ 10170720 w 12192005"/>
              <a:gd name="connsiteY51" fmla="*/ 550471 h 2974687"/>
              <a:gd name="connsiteX52" fmla="*/ 10330844 w 12192005"/>
              <a:gd name="connsiteY52" fmla="*/ 566613 h 2974687"/>
              <a:gd name="connsiteX53" fmla="*/ 10350690 w 12192005"/>
              <a:gd name="connsiteY53" fmla="*/ 571716 h 2974687"/>
              <a:gd name="connsiteX54" fmla="*/ 10345328 w 12192005"/>
              <a:gd name="connsiteY54" fmla="*/ 518528 h 2974687"/>
              <a:gd name="connsiteX55" fmla="*/ 10863857 w 12192005"/>
              <a:gd name="connsiteY55" fmla="*/ 0 h 297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5" h="2974687">
                <a:moveTo>
                  <a:pt x="10863857" y="0"/>
                </a:moveTo>
                <a:cubicBezTo>
                  <a:pt x="11078638" y="0"/>
                  <a:pt x="11262920" y="130586"/>
                  <a:pt x="11341637" y="316693"/>
                </a:cubicBezTo>
                <a:lnTo>
                  <a:pt x="11342240" y="318638"/>
                </a:lnTo>
                <a:lnTo>
                  <a:pt x="11353705" y="315079"/>
                </a:lnTo>
                <a:cubicBezTo>
                  <a:pt x="11379704" y="309759"/>
                  <a:pt x="11406623" y="306965"/>
                  <a:pt x="11434194" y="306965"/>
                </a:cubicBezTo>
                <a:cubicBezTo>
                  <a:pt x="11544479" y="306965"/>
                  <a:pt x="11644323" y="351667"/>
                  <a:pt x="11716597" y="423940"/>
                </a:cubicBezTo>
                <a:lnTo>
                  <a:pt x="11762250" y="479273"/>
                </a:lnTo>
                <a:lnTo>
                  <a:pt x="11797268" y="476623"/>
                </a:lnTo>
                <a:cubicBezTo>
                  <a:pt x="11934905" y="476623"/>
                  <a:pt x="12062769" y="518465"/>
                  <a:pt x="12168836" y="590121"/>
                </a:cubicBezTo>
                <a:lnTo>
                  <a:pt x="12192005" y="608326"/>
                </a:lnTo>
                <a:lnTo>
                  <a:pt x="12192005" y="2974687"/>
                </a:lnTo>
                <a:lnTo>
                  <a:pt x="5" y="2974687"/>
                </a:lnTo>
                <a:cubicBezTo>
                  <a:pt x="3" y="2442269"/>
                  <a:pt x="2" y="1909852"/>
                  <a:pt x="0" y="1377434"/>
                </a:cubicBezTo>
                <a:lnTo>
                  <a:pt x="30279" y="1340737"/>
                </a:lnTo>
                <a:cubicBezTo>
                  <a:pt x="158837" y="1212178"/>
                  <a:pt x="336439" y="1132663"/>
                  <a:pt x="532612" y="1132663"/>
                </a:cubicBezTo>
                <a:cubicBezTo>
                  <a:pt x="630699" y="1132663"/>
                  <a:pt x="724144" y="1152542"/>
                  <a:pt x="809134" y="1188491"/>
                </a:cubicBezTo>
                <a:lnTo>
                  <a:pt x="871197" y="1222176"/>
                </a:lnTo>
                <a:lnTo>
                  <a:pt x="920073" y="1162937"/>
                </a:lnTo>
                <a:cubicBezTo>
                  <a:pt x="1048633" y="1034378"/>
                  <a:pt x="1226233" y="954863"/>
                  <a:pt x="1422408" y="954863"/>
                </a:cubicBezTo>
                <a:lnTo>
                  <a:pt x="1451151" y="957761"/>
                </a:lnTo>
                <a:lnTo>
                  <a:pt x="1453000" y="939422"/>
                </a:lnTo>
                <a:cubicBezTo>
                  <a:pt x="1542410" y="502490"/>
                  <a:pt x="1929007" y="173813"/>
                  <a:pt x="2392372" y="173813"/>
                </a:cubicBezTo>
                <a:cubicBezTo>
                  <a:pt x="2921928" y="173813"/>
                  <a:pt x="3351221" y="603105"/>
                  <a:pt x="3351221" y="1132663"/>
                </a:cubicBezTo>
                <a:lnTo>
                  <a:pt x="3348380" y="1160840"/>
                </a:lnTo>
                <a:lnTo>
                  <a:pt x="3449988" y="1192380"/>
                </a:lnTo>
                <a:cubicBezTo>
                  <a:pt x="3555538" y="1237025"/>
                  <a:pt x="3645346" y="1311605"/>
                  <a:pt x="3708764" y="1405477"/>
                </a:cubicBezTo>
                <a:lnTo>
                  <a:pt x="3735036" y="1460129"/>
                </a:lnTo>
                <a:lnTo>
                  <a:pt x="3775589" y="1426671"/>
                </a:lnTo>
                <a:cubicBezTo>
                  <a:pt x="3851917" y="1375106"/>
                  <a:pt x="3943928" y="1344996"/>
                  <a:pt x="4042973" y="1344996"/>
                </a:cubicBezTo>
                <a:cubicBezTo>
                  <a:pt x="4075989" y="1344996"/>
                  <a:pt x="4108222" y="1348342"/>
                  <a:pt x="4139355" y="1354712"/>
                </a:cubicBezTo>
                <a:lnTo>
                  <a:pt x="4224117" y="1381024"/>
                </a:lnTo>
                <a:lnTo>
                  <a:pt x="4241201" y="1325996"/>
                </a:lnTo>
                <a:cubicBezTo>
                  <a:pt x="4330488" y="1114894"/>
                  <a:pt x="4539519" y="966769"/>
                  <a:pt x="4783148" y="966769"/>
                </a:cubicBezTo>
                <a:lnTo>
                  <a:pt x="4825455" y="971034"/>
                </a:lnTo>
                <a:lnTo>
                  <a:pt x="4864350" y="899371"/>
                </a:lnTo>
                <a:cubicBezTo>
                  <a:pt x="5036663" y="644315"/>
                  <a:pt x="5328472" y="476623"/>
                  <a:pt x="5659444" y="476623"/>
                </a:cubicBezTo>
                <a:cubicBezTo>
                  <a:pt x="5924225" y="476623"/>
                  <a:pt x="6163935" y="583946"/>
                  <a:pt x="6337453" y="757464"/>
                </a:cubicBezTo>
                <a:lnTo>
                  <a:pt x="6425970" y="864748"/>
                </a:lnTo>
                <a:lnTo>
                  <a:pt x="6451259" y="818157"/>
                </a:lnTo>
                <a:cubicBezTo>
                  <a:pt x="6649675" y="524463"/>
                  <a:pt x="6985689" y="331367"/>
                  <a:pt x="7366802" y="331367"/>
                </a:cubicBezTo>
                <a:cubicBezTo>
                  <a:pt x="7404913" y="331367"/>
                  <a:pt x="7442573" y="333298"/>
                  <a:pt x="7479690" y="337067"/>
                </a:cubicBezTo>
                <a:lnTo>
                  <a:pt x="7587922" y="353585"/>
                </a:lnTo>
                <a:lnTo>
                  <a:pt x="7654776" y="298426"/>
                </a:lnTo>
                <a:cubicBezTo>
                  <a:pt x="7771229" y="219752"/>
                  <a:pt x="7911615" y="173813"/>
                  <a:pt x="8062731" y="173813"/>
                </a:cubicBezTo>
                <a:cubicBezTo>
                  <a:pt x="8415334" y="173813"/>
                  <a:pt x="8709521" y="423924"/>
                  <a:pt x="8777558" y="756414"/>
                </a:cubicBezTo>
                <a:lnTo>
                  <a:pt x="8779462" y="775297"/>
                </a:lnTo>
                <a:lnTo>
                  <a:pt x="8800464" y="768778"/>
                </a:lnTo>
                <a:cubicBezTo>
                  <a:pt x="8838752" y="760943"/>
                  <a:pt x="8878395" y="756828"/>
                  <a:pt x="8919000" y="756828"/>
                </a:cubicBezTo>
                <a:cubicBezTo>
                  <a:pt x="9122023" y="756828"/>
                  <a:pt x="9301020" y="859692"/>
                  <a:pt x="9406718" y="1016146"/>
                </a:cubicBezTo>
                <a:lnTo>
                  <a:pt x="9430890" y="1060679"/>
                </a:lnTo>
                <a:lnTo>
                  <a:pt x="9438634" y="1035731"/>
                </a:lnTo>
                <a:cubicBezTo>
                  <a:pt x="9559249" y="750564"/>
                  <a:pt x="9841618" y="550471"/>
                  <a:pt x="10170720" y="550471"/>
                </a:cubicBezTo>
                <a:cubicBezTo>
                  <a:pt x="10225570" y="550471"/>
                  <a:pt x="10279123" y="556029"/>
                  <a:pt x="10330844" y="566613"/>
                </a:cubicBezTo>
                <a:lnTo>
                  <a:pt x="10350690" y="571716"/>
                </a:lnTo>
                <a:lnTo>
                  <a:pt x="10345328" y="518528"/>
                </a:lnTo>
                <a:cubicBezTo>
                  <a:pt x="10345328" y="232153"/>
                  <a:pt x="10577481" y="0"/>
                  <a:pt x="10863857" y="0"/>
                </a:cubicBezTo>
                <a:close/>
              </a:path>
            </a:pathLst>
          </a:custGeom>
          <a:solidFill>
            <a:srgbClr val="D2D0CE">
              <a:alpha val="30000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868680"/>
            <a:ext cx="2651760" cy="379380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5803" y="869950"/>
            <a:ext cx="2651760" cy="37925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126480" y="869950"/>
            <a:ext cx="2651760" cy="3792537"/>
          </a:xfrm>
        </p:spPr>
        <p:txBody>
          <a:bodyPr/>
          <a:lstStyle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82880"/>
            <a:ext cx="8413750" cy="365760"/>
          </a:xfrm>
        </p:spPr>
        <p:txBody>
          <a:bodyPr tIns="27432" anchor="t" anchorCtr="0"/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7" hasCustomPrompt="1"/>
          </p:nvPr>
        </p:nvSpPr>
        <p:spPr>
          <a:xfrm>
            <a:off x="365125" y="548639"/>
            <a:ext cx="8413116" cy="32004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accent6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rgbClr val="1F2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869949"/>
            <a:ext cx="5532438" cy="2009775"/>
          </a:xfrm>
        </p:spPr>
        <p:txBody>
          <a:bodyPr>
            <a:noAutofit/>
          </a:bodyPr>
          <a:lstStyle>
            <a:lvl1pPr>
              <a:defRPr sz="4400" b="0" spc="-100" baseline="0">
                <a:solidFill>
                  <a:srgbClr val="40BCBD"/>
                </a:solidFill>
              </a:defRPr>
            </a:lvl1pPr>
          </a:lstStyle>
          <a:p>
            <a:r>
              <a:rPr lang="en-US" dirty="0"/>
              <a:t>Section header title, sentence case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6" y="3017520"/>
            <a:ext cx="5532438" cy="164496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Optional subtitle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114300" y="4884196"/>
            <a:ext cx="685800" cy="1985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72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Photos">
    <p:bg>
      <p:bgPr>
        <a:solidFill>
          <a:srgbClr val="1F2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424928" y="1712214"/>
            <a:ext cx="1719072" cy="171907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869949"/>
            <a:ext cx="5532438" cy="2009775"/>
          </a:xfrm>
        </p:spPr>
        <p:txBody>
          <a:bodyPr>
            <a:noAutofit/>
          </a:bodyPr>
          <a:lstStyle>
            <a:lvl1pPr>
              <a:defRPr sz="4400" b="0" spc="-100" baseline="0">
                <a:solidFill>
                  <a:srgbClr val="40BCBD"/>
                </a:solidFill>
              </a:defRPr>
            </a:lvl1pPr>
          </a:lstStyle>
          <a:p>
            <a:r>
              <a:rPr lang="en-US" dirty="0"/>
              <a:t>Section header title, sentence case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6" y="3017520"/>
            <a:ext cx="5532438" cy="164496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Optional subtitle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invGray">
          <a:xfrm>
            <a:off x="114300" y="4884196"/>
            <a:ext cx="685800" cy="198568"/>
          </a:xfrm>
          <a:prstGeom prst="rect">
            <a:avLst/>
          </a:prstGeom>
        </p:spPr>
      </p:pic>
      <p:pic>
        <p:nvPicPr>
          <p:cNvPr id="10" name="Picture Placeholder 4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424928" y="0"/>
            <a:ext cx="1719072" cy="1719072"/>
          </a:xfrm>
          <a:prstGeom prst="rect">
            <a:avLst/>
          </a:prstGeom>
        </p:spPr>
      </p:pic>
      <p:pic>
        <p:nvPicPr>
          <p:cNvPr id="15" name="Picture Placeholder 4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424928" y="3424428"/>
            <a:ext cx="1719072" cy="1719072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Custom Photos">
    <p:bg>
      <p:bgPr>
        <a:solidFill>
          <a:srgbClr val="1F2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869949"/>
            <a:ext cx="5532438" cy="2009775"/>
          </a:xfrm>
        </p:spPr>
        <p:txBody>
          <a:bodyPr>
            <a:noAutofit/>
          </a:bodyPr>
          <a:lstStyle>
            <a:lvl1pPr>
              <a:defRPr sz="4400" b="0" spc="-100" baseline="0">
                <a:solidFill>
                  <a:srgbClr val="40BCBD"/>
                </a:solidFill>
              </a:defRPr>
            </a:lvl1pPr>
          </a:lstStyle>
          <a:p>
            <a:r>
              <a:rPr lang="en-US" dirty="0"/>
              <a:t>Section header title, sentence case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6" y="3017520"/>
            <a:ext cx="5532438" cy="164496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Optional subtitle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114300" y="4884196"/>
            <a:ext cx="685800" cy="198568"/>
          </a:xfrm>
          <a:prstGeom prst="rect">
            <a:avLst/>
          </a:prstGeom>
        </p:spPr>
      </p:pic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 bwMode="gray">
          <a:xfrm>
            <a:off x="7424928" y="1"/>
            <a:ext cx="1719072" cy="1712214"/>
          </a:xfrm>
          <a:solidFill>
            <a:schemeClr val="accent5"/>
          </a:solidFill>
        </p:spPr>
        <p:txBody>
          <a:bodyPr lIns="91440" rIns="91440"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 bwMode="gray">
          <a:xfrm>
            <a:off x="7424928" y="1712213"/>
            <a:ext cx="1719072" cy="1719073"/>
          </a:xfrm>
          <a:solidFill>
            <a:schemeClr val="accent5"/>
          </a:solidFill>
        </p:spPr>
        <p:txBody>
          <a:bodyPr lIns="91440" rIns="91440"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6"/>
          </p:nvPr>
        </p:nvSpPr>
        <p:spPr bwMode="gray">
          <a:xfrm>
            <a:off x="7424928" y="3431286"/>
            <a:ext cx="1719072" cy="1712212"/>
          </a:xfrm>
          <a:solidFill>
            <a:schemeClr val="accent5"/>
          </a:solidFill>
        </p:spPr>
        <p:txBody>
          <a:bodyPr lIns="91440" rIns="91440"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Cloud">
    <p:bg>
      <p:bgPr>
        <a:solidFill>
          <a:srgbClr val="1F2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869950"/>
            <a:ext cx="5532438" cy="914400"/>
          </a:xfrm>
        </p:spPr>
        <p:txBody>
          <a:bodyPr>
            <a:noAutofit/>
          </a:bodyPr>
          <a:lstStyle>
            <a:lvl1pPr>
              <a:defRPr sz="2400" b="1" spc="0" baseline="0">
                <a:solidFill>
                  <a:srgbClr val="40BCBD"/>
                </a:solidFill>
              </a:defRPr>
            </a:lvl1pPr>
          </a:lstStyle>
          <a:p>
            <a:r>
              <a:rPr lang="en-US" dirty="0"/>
              <a:t>Section header title, sentence case</a:t>
            </a:r>
          </a:p>
        </p:txBody>
      </p:sp>
      <p:sp>
        <p:nvSpPr>
          <p:cNvPr id="12" name="Freeform 5"/>
          <p:cNvSpPr>
            <a:spLocks noChangeAspect="1"/>
          </p:cNvSpPr>
          <p:nvPr userDrawn="1"/>
        </p:nvSpPr>
        <p:spPr bwMode="hidden">
          <a:xfrm>
            <a:off x="-4" y="2912485"/>
            <a:ext cx="9144004" cy="2231016"/>
          </a:xfrm>
          <a:custGeom>
            <a:avLst/>
            <a:gdLst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2555062 h 2974687"/>
              <a:gd name="connsiteX16" fmla="*/ 0 w 12192005"/>
              <a:gd name="connsiteY16" fmla="*/ 1377434 h 2974687"/>
              <a:gd name="connsiteX17" fmla="*/ 30279 w 12192005"/>
              <a:gd name="connsiteY17" fmla="*/ 1340737 h 2974687"/>
              <a:gd name="connsiteX18" fmla="*/ 532612 w 12192005"/>
              <a:gd name="connsiteY18" fmla="*/ 1132663 h 2974687"/>
              <a:gd name="connsiteX19" fmla="*/ 809134 w 12192005"/>
              <a:gd name="connsiteY19" fmla="*/ 1188491 h 2974687"/>
              <a:gd name="connsiteX20" fmla="*/ 871197 w 12192005"/>
              <a:gd name="connsiteY20" fmla="*/ 1222176 h 2974687"/>
              <a:gd name="connsiteX21" fmla="*/ 920073 w 12192005"/>
              <a:gd name="connsiteY21" fmla="*/ 1162937 h 2974687"/>
              <a:gd name="connsiteX22" fmla="*/ 1422408 w 12192005"/>
              <a:gd name="connsiteY22" fmla="*/ 954863 h 2974687"/>
              <a:gd name="connsiteX23" fmla="*/ 1451151 w 12192005"/>
              <a:gd name="connsiteY23" fmla="*/ 957761 h 2974687"/>
              <a:gd name="connsiteX24" fmla="*/ 1453000 w 12192005"/>
              <a:gd name="connsiteY24" fmla="*/ 939422 h 2974687"/>
              <a:gd name="connsiteX25" fmla="*/ 2392372 w 12192005"/>
              <a:gd name="connsiteY25" fmla="*/ 173813 h 2974687"/>
              <a:gd name="connsiteX26" fmla="*/ 3351221 w 12192005"/>
              <a:gd name="connsiteY26" fmla="*/ 1132663 h 2974687"/>
              <a:gd name="connsiteX27" fmla="*/ 3348380 w 12192005"/>
              <a:gd name="connsiteY27" fmla="*/ 1160840 h 2974687"/>
              <a:gd name="connsiteX28" fmla="*/ 3449988 w 12192005"/>
              <a:gd name="connsiteY28" fmla="*/ 1192380 h 2974687"/>
              <a:gd name="connsiteX29" fmla="*/ 3708764 w 12192005"/>
              <a:gd name="connsiteY29" fmla="*/ 1405477 h 2974687"/>
              <a:gd name="connsiteX30" fmla="*/ 3735036 w 12192005"/>
              <a:gd name="connsiteY30" fmla="*/ 1460129 h 2974687"/>
              <a:gd name="connsiteX31" fmla="*/ 3775589 w 12192005"/>
              <a:gd name="connsiteY31" fmla="*/ 1426671 h 2974687"/>
              <a:gd name="connsiteX32" fmla="*/ 4042973 w 12192005"/>
              <a:gd name="connsiteY32" fmla="*/ 1344996 h 2974687"/>
              <a:gd name="connsiteX33" fmla="*/ 4139355 w 12192005"/>
              <a:gd name="connsiteY33" fmla="*/ 1354712 h 2974687"/>
              <a:gd name="connsiteX34" fmla="*/ 4224117 w 12192005"/>
              <a:gd name="connsiteY34" fmla="*/ 1381024 h 2974687"/>
              <a:gd name="connsiteX35" fmla="*/ 4241201 w 12192005"/>
              <a:gd name="connsiteY35" fmla="*/ 1325996 h 2974687"/>
              <a:gd name="connsiteX36" fmla="*/ 4783148 w 12192005"/>
              <a:gd name="connsiteY36" fmla="*/ 966769 h 2974687"/>
              <a:gd name="connsiteX37" fmla="*/ 4825455 w 12192005"/>
              <a:gd name="connsiteY37" fmla="*/ 971034 h 2974687"/>
              <a:gd name="connsiteX38" fmla="*/ 4864350 w 12192005"/>
              <a:gd name="connsiteY38" fmla="*/ 899371 h 2974687"/>
              <a:gd name="connsiteX39" fmla="*/ 5659444 w 12192005"/>
              <a:gd name="connsiteY39" fmla="*/ 476623 h 2974687"/>
              <a:gd name="connsiteX40" fmla="*/ 6337453 w 12192005"/>
              <a:gd name="connsiteY40" fmla="*/ 757464 h 2974687"/>
              <a:gd name="connsiteX41" fmla="*/ 6425970 w 12192005"/>
              <a:gd name="connsiteY41" fmla="*/ 864748 h 2974687"/>
              <a:gd name="connsiteX42" fmla="*/ 6451259 w 12192005"/>
              <a:gd name="connsiteY42" fmla="*/ 818157 h 2974687"/>
              <a:gd name="connsiteX43" fmla="*/ 7366802 w 12192005"/>
              <a:gd name="connsiteY43" fmla="*/ 331367 h 2974687"/>
              <a:gd name="connsiteX44" fmla="*/ 7479690 w 12192005"/>
              <a:gd name="connsiteY44" fmla="*/ 337067 h 2974687"/>
              <a:gd name="connsiteX45" fmla="*/ 7587922 w 12192005"/>
              <a:gd name="connsiteY45" fmla="*/ 353585 h 2974687"/>
              <a:gd name="connsiteX46" fmla="*/ 7654776 w 12192005"/>
              <a:gd name="connsiteY46" fmla="*/ 298426 h 2974687"/>
              <a:gd name="connsiteX47" fmla="*/ 8062731 w 12192005"/>
              <a:gd name="connsiteY47" fmla="*/ 173813 h 2974687"/>
              <a:gd name="connsiteX48" fmla="*/ 8777558 w 12192005"/>
              <a:gd name="connsiteY48" fmla="*/ 756414 h 2974687"/>
              <a:gd name="connsiteX49" fmla="*/ 8779462 w 12192005"/>
              <a:gd name="connsiteY49" fmla="*/ 775297 h 2974687"/>
              <a:gd name="connsiteX50" fmla="*/ 8800464 w 12192005"/>
              <a:gd name="connsiteY50" fmla="*/ 768778 h 2974687"/>
              <a:gd name="connsiteX51" fmla="*/ 8919000 w 12192005"/>
              <a:gd name="connsiteY51" fmla="*/ 756828 h 2974687"/>
              <a:gd name="connsiteX52" fmla="*/ 9406718 w 12192005"/>
              <a:gd name="connsiteY52" fmla="*/ 1016146 h 2974687"/>
              <a:gd name="connsiteX53" fmla="*/ 9430890 w 12192005"/>
              <a:gd name="connsiteY53" fmla="*/ 1060679 h 2974687"/>
              <a:gd name="connsiteX54" fmla="*/ 9438634 w 12192005"/>
              <a:gd name="connsiteY54" fmla="*/ 1035731 h 2974687"/>
              <a:gd name="connsiteX55" fmla="*/ 10170720 w 12192005"/>
              <a:gd name="connsiteY55" fmla="*/ 550471 h 2974687"/>
              <a:gd name="connsiteX56" fmla="*/ 10330844 w 12192005"/>
              <a:gd name="connsiteY56" fmla="*/ 566613 h 2974687"/>
              <a:gd name="connsiteX57" fmla="*/ 10350690 w 12192005"/>
              <a:gd name="connsiteY57" fmla="*/ 571716 h 2974687"/>
              <a:gd name="connsiteX58" fmla="*/ 10345328 w 12192005"/>
              <a:gd name="connsiteY58" fmla="*/ 518528 h 2974687"/>
              <a:gd name="connsiteX59" fmla="*/ 10863857 w 12192005"/>
              <a:gd name="connsiteY59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1377434 h 2974687"/>
              <a:gd name="connsiteX16" fmla="*/ 30279 w 12192005"/>
              <a:gd name="connsiteY16" fmla="*/ 1340737 h 2974687"/>
              <a:gd name="connsiteX17" fmla="*/ 532612 w 12192005"/>
              <a:gd name="connsiteY17" fmla="*/ 1132663 h 2974687"/>
              <a:gd name="connsiteX18" fmla="*/ 809134 w 12192005"/>
              <a:gd name="connsiteY18" fmla="*/ 1188491 h 2974687"/>
              <a:gd name="connsiteX19" fmla="*/ 871197 w 12192005"/>
              <a:gd name="connsiteY19" fmla="*/ 1222176 h 2974687"/>
              <a:gd name="connsiteX20" fmla="*/ 920073 w 12192005"/>
              <a:gd name="connsiteY20" fmla="*/ 1162937 h 2974687"/>
              <a:gd name="connsiteX21" fmla="*/ 1422408 w 12192005"/>
              <a:gd name="connsiteY21" fmla="*/ 954863 h 2974687"/>
              <a:gd name="connsiteX22" fmla="*/ 1451151 w 12192005"/>
              <a:gd name="connsiteY22" fmla="*/ 957761 h 2974687"/>
              <a:gd name="connsiteX23" fmla="*/ 1453000 w 12192005"/>
              <a:gd name="connsiteY23" fmla="*/ 939422 h 2974687"/>
              <a:gd name="connsiteX24" fmla="*/ 2392372 w 12192005"/>
              <a:gd name="connsiteY24" fmla="*/ 173813 h 2974687"/>
              <a:gd name="connsiteX25" fmla="*/ 3351221 w 12192005"/>
              <a:gd name="connsiteY25" fmla="*/ 1132663 h 2974687"/>
              <a:gd name="connsiteX26" fmla="*/ 3348380 w 12192005"/>
              <a:gd name="connsiteY26" fmla="*/ 1160840 h 2974687"/>
              <a:gd name="connsiteX27" fmla="*/ 3449988 w 12192005"/>
              <a:gd name="connsiteY27" fmla="*/ 1192380 h 2974687"/>
              <a:gd name="connsiteX28" fmla="*/ 3708764 w 12192005"/>
              <a:gd name="connsiteY28" fmla="*/ 1405477 h 2974687"/>
              <a:gd name="connsiteX29" fmla="*/ 3735036 w 12192005"/>
              <a:gd name="connsiteY29" fmla="*/ 1460129 h 2974687"/>
              <a:gd name="connsiteX30" fmla="*/ 3775589 w 12192005"/>
              <a:gd name="connsiteY30" fmla="*/ 1426671 h 2974687"/>
              <a:gd name="connsiteX31" fmla="*/ 4042973 w 12192005"/>
              <a:gd name="connsiteY31" fmla="*/ 1344996 h 2974687"/>
              <a:gd name="connsiteX32" fmla="*/ 4139355 w 12192005"/>
              <a:gd name="connsiteY32" fmla="*/ 1354712 h 2974687"/>
              <a:gd name="connsiteX33" fmla="*/ 4224117 w 12192005"/>
              <a:gd name="connsiteY33" fmla="*/ 1381024 h 2974687"/>
              <a:gd name="connsiteX34" fmla="*/ 4241201 w 12192005"/>
              <a:gd name="connsiteY34" fmla="*/ 1325996 h 2974687"/>
              <a:gd name="connsiteX35" fmla="*/ 4783148 w 12192005"/>
              <a:gd name="connsiteY35" fmla="*/ 966769 h 2974687"/>
              <a:gd name="connsiteX36" fmla="*/ 4825455 w 12192005"/>
              <a:gd name="connsiteY36" fmla="*/ 971034 h 2974687"/>
              <a:gd name="connsiteX37" fmla="*/ 4864350 w 12192005"/>
              <a:gd name="connsiteY37" fmla="*/ 899371 h 2974687"/>
              <a:gd name="connsiteX38" fmla="*/ 5659444 w 12192005"/>
              <a:gd name="connsiteY38" fmla="*/ 476623 h 2974687"/>
              <a:gd name="connsiteX39" fmla="*/ 6337453 w 12192005"/>
              <a:gd name="connsiteY39" fmla="*/ 757464 h 2974687"/>
              <a:gd name="connsiteX40" fmla="*/ 6425970 w 12192005"/>
              <a:gd name="connsiteY40" fmla="*/ 864748 h 2974687"/>
              <a:gd name="connsiteX41" fmla="*/ 6451259 w 12192005"/>
              <a:gd name="connsiteY41" fmla="*/ 818157 h 2974687"/>
              <a:gd name="connsiteX42" fmla="*/ 7366802 w 12192005"/>
              <a:gd name="connsiteY42" fmla="*/ 331367 h 2974687"/>
              <a:gd name="connsiteX43" fmla="*/ 7479690 w 12192005"/>
              <a:gd name="connsiteY43" fmla="*/ 337067 h 2974687"/>
              <a:gd name="connsiteX44" fmla="*/ 7587922 w 12192005"/>
              <a:gd name="connsiteY44" fmla="*/ 353585 h 2974687"/>
              <a:gd name="connsiteX45" fmla="*/ 7654776 w 12192005"/>
              <a:gd name="connsiteY45" fmla="*/ 298426 h 2974687"/>
              <a:gd name="connsiteX46" fmla="*/ 8062731 w 12192005"/>
              <a:gd name="connsiteY46" fmla="*/ 173813 h 2974687"/>
              <a:gd name="connsiteX47" fmla="*/ 8777558 w 12192005"/>
              <a:gd name="connsiteY47" fmla="*/ 756414 h 2974687"/>
              <a:gd name="connsiteX48" fmla="*/ 8779462 w 12192005"/>
              <a:gd name="connsiteY48" fmla="*/ 775297 h 2974687"/>
              <a:gd name="connsiteX49" fmla="*/ 8800464 w 12192005"/>
              <a:gd name="connsiteY49" fmla="*/ 768778 h 2974687"/>
              <a:gd name="connsiteX50" fmla="*/ 8919000 w 12192005"/>
              <a:gd name="connsiteY50" fmla="*/ 756828 h 2974687"/>
              <a:gd name="connsiteX51" fmla="*/ 9406718 w 12192005"/>
              <a:gd name="connsiteY51" fmla="*/ 1016146 h 2974687"/>
              <a:gd name="connsiteX52" fmla="*/ 9430890 w 12192005"/>
              <a:gd name="connsiteY52" fmla="*/ 1060679 h 2974687"/>
              <a:gd name="connsiteX53" fmla="*/ 9438634 w 12192005"/>
              <a:gd name="connsiteY53" fmla="*/ 1035731 h 2974687"/>
              <a:gd name="connsiteX54" fmla="*/ 10170720 w 12192005"/>
              <a:gd name="connsiteY54" fmla="*/ 550471 h 2974687"/>
              <a:gd name="connsiteX55" fmla="*/ 10330844 w 12192005"/>
              <a:gd name="connsiteY55" fmla="*/ 566613 h 2974687"/>
              <a:gd name="connsiteX56" fmla="*/ 10350690 w 12192005"/>
              <a:gd name="connsiteY56" fmla="*/ 571716 h 2974687"/>
              <a:gd name="connsiteX57" fmla="*/ 10345328 w 12192005"/>
              <a:gd name="connsiteY57" fmla="*/ 518528 h 2974687"/>
              <a:gd name="connsiteX58" fmla="*/ 10863857 w 12192005"/>
              <a:gd name="connsiteY58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0 w 12192005"/>
              <a:gd name="connsiteY14" fmla="*/ 1377434 h 2974687"/>
              <a:gd name="connsiteX15" fmla="*/ 30279 w 12192005"/>
              <a:gd name="connsiteY15" fmla="*/ 1340737 h 2974687"/>
              <a:gd name="connsiteX16" fmla="*/ 532612 w 12192005"/>
              <a:gd name="connsiteY16" fmla="*/ 1132663 h 2974687"/>
              <a:gd name="connsiteX17" fmla="*/ 809134 w 12192005"/>
              <a:gd name="connsiteY17" fmla="*/ 1188491 h 2974687"/>
              <a:gd name="connsiteX18" fmla="*/ 871197 w 12192005"/>
              <a:gd name="connsiteY18" fmla="*/ 1222176 h 2974687"/>
              <a:gd name="connsiteX19" fmla="*/ 920073 w 12192005"/>
              <a:gd name="connsiteY19" fmla="*/ 1162937 h 2974687"/>
              <a:gd name="connsiteX20" fmla="*/ 1422408 w 12192005"/>
              <a:gd name="connsiteY20" fmla="*/ 954863 h 2974687"/>
              <a:gd name="connsiteX21" fmla="*/ 1451151 w 12192005"/>
              <a:gd name="connsiteY21" fmla="*/ 957761 h 2974687"/>
              <a:gd name="connsiteX22" fmla="*/ 1453000 w 12192005"/>
              <a:gd name="connsiteY22" fmla="*/ 939422 h 2974687"/>
              <a:gd name="connsiteX23" fmla="*/ 2392372 w 12192005"/>
              <a:gd name="connsiteY23" fmla="*/ 173813 h 2974687"/>
              <a:gd name="connsiteX24" fmla="*/ 3351221 w 12192005"/>
              <a:gd name="connsiteY24" fmla="*/ 1132663 h 2974687"/>
              <a:gd name="connsiteX25" fmla="*/ 3348380 w 12192005"/>
              <a:gd name="connsiteY25" fmla="*/ 1160840 h 2974687"/>
              <a:gd name="connsiteX26" fmla="*/ 3449988 w 12192005"/>
              <a:gd name="connsiteY26" fmla="*/ 1192380 h 2974687"/>
              <a:gd name="connsiteX27" fmla="*/ 3708764 w 12192005"/>
              <a:gd name="connsiteY27" fmla="*/ 1405477 h 2974687"/>
              <a:gd name="connsiteX28" fmla="*/ 3735036 w 12192005"/>
              <a:gd name="connsiteY28" fmla="*/ 1460129 h 2974687"/>
              <a:gd name="connsiteX29" fmla="*/ 3775589 w 12192005"/>
              <a:gd name="connsiteY29" fmla="*/ 1426671 h 2974687"/>
              <a:gd name="connsiteX30" fmla="*/ 4042973 w 12192005"/>
              <a:gd name="connsiteY30" fmla="*/ 1344996 h 2974687"/>
              <a:gd name="connsiteX31" fmla="*/ 4139355 w 12192005"/>
              <a:gd name="connsiteY31" fmla="*/ 1354712 h 2974687"/>
              <a:gd name="connsiteX32" fmla="*/ 4224117 w 12192005"/>
              <a:gd name="connsiteY32" fmla="*/ 1381024 h 2974687"/>
              <a:gd name="connsiteX33" fmla="*/ 4241201 w 12192005"/>
              <a:gd name="connsiteY33" fmla="*/ 1325996 h 2974687"/>
              <a:gd name="connsiteX34" fmla="*/ 4783148 w 12192005"/>
              <a:gd name="connsiteY34" fmla="*/ 966769 h 2974687"/>
              <a:gd name="connsiteX35" fmla="*/ 4825455 w 12192005"/>
              <a:gd name="connsiteY35" fmla="*/ 971034 h 2974687"/>
              <a:gd name="connsiteX36" fmla="*/ 4864350 w 12192005"/>
              <a:gd name="connsiteY36" fmla="*/ 899371 h 2974687"/>
              <a:gd name="connsiteX37" fmla="*/ 5659444 w 12192005"/>
              <a:gd name="connsiteY37" fmla="*/ 476623 h 2974687"/>
              <a:gd name="connsiteX38" fmla="*/ 6337453 w 12192005"/>
              <a:gd name="connsiteY38" fmla="*/ 757464 h 2974687"/>
              <a:gd name="connsiteX39" fmla="*/ 6425970 w 12192005"/>
              <a:gd name="connsiteY39" fmla="*/ 864748 h 2974687"/>
              <a:gd name="connsiteX40" fmla="*/ 6451259 w 12192005"/>
              <a:gd name="connsiteY40" fmla="*/ 818157 h 2974687"/>
              <a:gd name="connsiteX41" fmla="*/ 7366802 w 12192005"/>
              <a:gd name="connsiteY41" fmla="*/ 331367 h 2974687"/>
              <a:gd name="connsiteX42" fmla="*/ 7479690 w 12192005"/>
              <a:gd name="connsiteY42" fmla="*/ 337067 h 2974687"/>
              <a:gd name="connsiteX43" fmla="*/ 7587922 w 12192005"/>
              <a:gd name="connsiteY43" fmla="*/ 353585 h 2974687"/>
              <a:gd name="connsiteX44" fmla="*/ 7654776 w 12192005"/>
              <a:gd name="connsiteY44" fmla="*/ 298426 h 2974687"/>
              <a:gd name="connsiteX45" fmla="*/ 8062731 w 12192005"/>
              <a:gd name="connsiteY45" fmla="*/ 173813 h 2974687"/>
              <a:gd name="connsiteX46" fmla="*/ 8777558 w 12192005"/>
              <a:gd name="connsiteY46" fmla="*/ 756414 h 2974687"/>
              <a:gd name="connsiteX47" fmla="*/ 8779462 w 12192005"/>
              <a:gd name="connsiteY47" fmla="*/ 775297 h 2974687"/>
              <a:gd name="connsiteX48" fmla="*/ 8800464 w 12192005"/>
              <a:gd name="connsiteY48" fmla="*/ 768778 h 2974687"/>
              <a:gd name="connsiteX49" fmla="*/ 8919000 w 12192005"/>
              <a:gd name="connsiteY49" fmla="*/ 756828 h 2974687"/>
              <a:gd name="connsiteX50" fmla="*/ 9406718 w 12192005"/>
              <a:gd name="connsiteY50" fmla="*/ 1016146 h 2974687"/>
              <a:gd name="connsiteX51" fmla="*/ 9430890 w 12192005"/>
              <a:gd name="connsiteY51" fmla="*/ 1060679 h 2974687"/>
              <a:gd name="connsiteX52" fmla="*/ 9438634 w 12192005"/>
              <a:gd name="connsiteY52" fmla="*/ 1035731 h 2974687"/>
              <a:gd name="connsiteX53" fmla="*/ 10170720 w 12192005"/>
              <a:gd name="connsiteY53" fmla="*/ 550471 h 2974687"/>
              <a:gd name="connsiteX54" fmla="*/ 10330844 w 12192005"/>
              <a:gd name="connsiteY54" fmla="*/ 566613 h 2974687"/>
              <a:gd name="connsiteX55" fmla="*/ 10350690 w 12192005"/>
              <a:gd name="connsiteY55" fmla="*/ 571716 h 2974687"/>
              <a:gd name="connsiteX56" fmla="*/ 10345328 w 12192005"/>
              <a:gd name="connsiteY56" fmla="*/ 518528 h 2974687"/>
              <a:gd name="connsiteX57" fmla="*/ 10863857 w 12192005"/>
              <a:gd name="connsiteY57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576776 h 2974687"/>
              <a:gd name="connsiteX11" fmla="*/ 12192005 w 12192005"/>
              <a:gd name="connsiteY11" fmla="*/ 2974687 h 2974687"/>
              <a:gd name="connsiteX12" fmla="*/ 5 w 12192005"/>
              <a:gd name="connsiteY12" fmla="*/ 2974687 h 2974687"/>
              <a:gd name="connsiteX13" fmla="*/ 0 w 12192005"/>
              <a:gd name="connsiteY13" fmla="*/ 1377434 h 2974687"/>
              <a:gd name="connsiteX14" fmla="*/ 30279 w 12192005"/>
              <a:gd name="connsiteY14" fmla="*/ 1340737 h 2974687"/>
              <a:gd name="connsiteX15" fmla="*/ 532612 w 12192005"/>
              <a:gd name="connsiteY15" fmla="*/ 1132663 h 2974687"/>
              <a:gd name="connsiteX16" fmla="*/ 809134 w 12192005"/>
              <a:gd name="connsiteY16" fmla="*/ 1188491 h 2974687"/>
              <a:gd name="connsiteX17" fmla="*/ 871197 w 12192005"/>
              <a:gd name="connsiteY17" fmla="*/ 1222176 h 2974687"/>
              <a:gd name="connsiteX18" fmla="*/ 920073 w 12192005"/>
              <a:gd name="connsiteY18" fmla="*/ 1162937 h 2974687"/>
              <a:gd name="connsiteX19" fmla="*/ 1422408 w 12192005"/>
              <a:gd name="connsiteY19" fmla="*/ 954863 h 2974687"/>
              <a:gd name="connsiteX20" fmla="*/ 1451151 w 12192005"/>
              <a:gd name="connsiteY20" fmla="*/ 957761 h 2974687"/>
              <a:gd name="connsiteX21" fmla="*/ 1453000 w 12192005"/>
              <a:gd name="connsiteY21" fmla="*/ 939422 h 2974687"/>
              <a:gd name="connsiteX22" fmla="*/ 2392372 w 12192005"/>
              <a:gd name="connsiteY22" fmla="*/ 173813 h 2974687"/>
              <a:gd name="connsiteX23" fmla="*/ 3351221 w 12192005"/>
              <a:gd name="connsiteY23" fmla="*/ 1132663 h 2974687"/>
              <a:gd name="connsiteX24" fmla="*/ 3348380 w 12192005"/>
              <a:gd name="connsiteY24" fmla="*/ 1160840 h 2974687"/>
              <a:gd name="connsiteX25" fmla="*/ 3449988 w 12192005"/>
              <a:gd name="connsiteY25" fmla="*/ 1192380 h 2974687"/>
              <a:gd name="connsiteX26" fmla="*/ 3708764 w 12192005"/>
              <a:gd name="connsiteY26" fmla="*/ 1405477 h 2974687"/>
              <a:gd name="connsiteX27" fmla="*/ 3735036 w 12192005"/>
              <a:gd name="connsiteY27" fmla="*/ 1460129 h 2974687"/>
              <a:gd name="connsiteX28" fmla="*/ 3775589 w 12192005"/>
              <a:gd name="connsiteY28" fmla="*/ 1426671 h 2974687"/>
              <a:gd name="connsiteX29" fmla="*/ 4042973 w 12192005"/>
              <a:gd name="connsiteY29" fmla="*/ 1344996 h 2974687"/>
              <a:gd name="connsiteX30" fmla="*/ 4139355 w 12192005"/>
              <a:gd name="connsiteY30" fmla="*/ 1354712 h 2974687"/>
              <a:gd name="connsiteX31" fmla="*/ 4224117 w 12192005"/>
              <a:gd name="connsiteY31" fmla="*/ 1381024 h 2974687"/>
              <a:gd name="connsiteX32" fmla="*/ 4241201 w 12192005"/>
              <a:gd name="connsiteY32" fmla="*/ 1325996 h 2974687"/>
              <a:gd name="connsiteX33" fmla="*/ 4783148 w 12192005"/>
              <a:gd name="connsiteY33" fmla="*/ 966769 h 2974687"/>
              <a:gd name="connsiteX34" fmla="*/ 4825455 w 12192005"/>
              <a:gd name="connsiteY34" fmla="*/ 971034 h 2974687"/>
              <a:gd name="connsiteX35" fmla="*/ 4864350 w 12192005"/>
              <a:gd name="connsiteY35" fmla="*/ 899371 h 2974687"/>
              <a:gd name="connsiteX36" fmla="*/ 5659444 w 12192005"/>
              <a:gd name="connsiteY36" fmla="*/ 476623 h 2974687"/>
              <a:gd name="connsiteX37" fmla="*/ 6337453 w 12192005"/>
              <a:gd name="connsiteY37" fmla="*/ 757464 h 2974687"/>
              <a:gd name="connsiteX38" fmla="*/ 6425970 w 12192005"/>
              <a:gd name="connsiteY38" fmla="*/ 864748 h 2974687"/>
              <a:gd name="connsiteX39" fmla="*/ 6451259 w 12192005"/>
              <a:gd name="connsiteY39" fmla="*/ 818157 h 2974687"/>
              <a:gd name="connsiteX40" fmla="*/ 7366802 w 12192005"/>
              <a:gd name="connsiteY40" fmla="*/ 331367 h 2974687"/>
              <a:gd name="connsiteX41" fmla="*/ 7479690 w 12192005"/>
              <a:gd name="connsiteY41" fmla="*/ 337067 h 2974687"/>
              <a:gd name="connsiteX42" fmla="*/ 7587922 w 12192005"/>
              <a:gd name="connsiteY42" fmla="*/ 353585 h 2974687"/>
              <a:gd name="connsiteX43" fmla="*/ 7654776 w 12192005"/>
              <a:gd name="connsiteY43" fmla="*/ 298426 h 2974687"/>
              <a:gd name="connsiteX44" fmla="*/ 8062731 w 12192005"/>
              <a:gd name="connsiteY44" fmla="*/ 173813 h 2974687"/>
              <a:gd name="connsiteX45" fmla="*/ 8777558 w 12192005"/>
              <a:gd name="connsiteY45" fmla="*/ 756414 h 2974687"/>
              <a:gd name="connsiteX46" fmla="*/ 8779462 w 12192005"/>
              <a:gd name="connsiteY46" fmla="*/ 775297 h 2974687"/>
              <a:gd name="connsiteX47" fmla="*/ 8800464 w 12192005"/>
              <a:gd name="connsiteY47" fmla="*/ 768778 h 2974687"/>
              <a:gd name="connsiteX48" fmla="*/ 8919000 w 12192005"/>
              <a:gd name="connsiteY48" fmla="*/ 756828 h 2974687"/>
              <a:gd name="connsiteX49" fmla="*/ 9406718 w 12192005"/>
              <a:gd name="connsiteY49" fmla="*/ 1016146 h 2974687"/>
              <a:gd name="connsiteX50" fmla="*/ 9430890 w 12192005"/>
              <a:gd name="connsiteY50" fmla="*/ 1060679 h 2974687"/>
              <a:gd name="connsiteX51" fmla="*/ 9438634 w 12192005"/>
              <a:gd name="connsiteY51" fmla="*/ 1035731 h 2974687"/>
              <a:gd name="connsiteX52" fmla="*/ 10170720 w 12192005"/>
              <a:gd name="connsiteY52" fmla="*/ 550471 h 2974687"/>
              <a:gd name="connsiteX53" fmla="*/ 10330844 w 12192005"/>
              <a:gd name="connsiteY53" fmla="*/ 566613 h 2974687"/>
              <a:gd name="connsiteX54" fmla="*/ 10350690 w 12192005"/>
              <a:gd name="connsiteY54" fmla="*/ 571716 h 2974687"/>
              <a:gd name="connsiteX55" fmla="*/ 10345328 w 12192005"/>
              <a:gd name="connsiteY55" fmla="*/ 518528 h 2974687"/>
              <a:gd name="connsiteX56" fmla="*/ 10863857 w 12192005"/>
              <a:gd name="connsiteY56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974687 h 2974687"/>
              <a:gd name="connsiteX11" fmla="*/ 5 w 12192005"/>
              <a:gd name="connsiteY11" fmla="*/ 2974687 h 2974687"/>
              <a:gd name="connsiteX12" fmla="*/ 0 w 12192005"/>
              <a:gd name="connsiteY12" fmla="*/ 1377434 h 2974687"/>
              <a:gd name="connsiteX13" fmla="*/ 30279 w 12192005"/>
              <a:gd name="connsiteY13" fmla="*/ 1340737 h 2974687"/>
              <a:gd name="connsiteX14" fmla="*/ 532612 w 12192005"/>
              <a:gd name="connsiteY14" fmla="*/ 1132663 h 2974687"/>
              <a:gd name="connsiteX15" fmla="*/ 809134 w 12192005"/>
              <a:gd name="connsiteY15" fmla="*/ 1188491 h 2974687"/>
              <a:gd name="connsiteX16" fmla="*/ 871197 w 12192005"/>
              <a:gd name="connsiteY16" fmla="*/ 1222176 h 2974687"/>
              <a:gd name="connsiteX17" fmla="*/ 920073 w 12192005"/>
              <a:gd name="connsiteY17" fmla="*/ 1162937 h 2974687"/>
              <a:gd name="connsiteX18" fmla="*/ 1422408 w 12192005"/>
              <a:gd name="connsiteY18" fmla="*/ 954863 h 2974687"/>
              <a:gd name="connsiteX19" fmla="*/ 1451151 w 12192005"/>
              <a:gd name="connsiteY19" fmla="*/ 957761 h 2974687"/>
              <a:gd name="connsiteX20" fmla="*/ 1453000 w 12192005"/>
              <a:gd name="connsiteY20" fmla="*/ 939422 h 2974687"/>
              <a:gd name="connsiteX21" fmla="*/ 2392372 w 12192005"/>
              <a:gd name="connsiteY21" fmla="*/ 173813 h 2974687"/>
              <a:gd name="connsiteX22" fmla="*/ 3351221 w 12192005"/>
              <a:gd name="connsiteY22" fmla="*/ 1132663 h 2974687"/>
              <a:gd name="connsiteX23" fmla="*/ 3348380 w 12192005"/>
              <a:gd name="connsiteY23" fmla="*/ 1160840 h 2974687"/>
              <a:gd name="connsiteX24" fmla="*/ 3449988 w 12192005"/>
              <a:gd name="connsiteY24" fmla="*/ 1192380 h 2974687"/>
              <a:gd name="connsiteX25" fmla="*/ 3708764 w 12192005"/>
              <a:gd name="connsiteY25" fmla="*/ 1405477 h 2974687"/>
              <a:gd name="connsiteX26" fmla="*/ 3735036 w 12192005"/>
              <a:gd name="connsiteY26" fmla="*/ 1460129 h 2974687"/>
              <a:gd name="connsiteX27" fmla="*/ 3775589 w 12192005"/>
              <a:gd name="connsiteY27" fmla="*/ 1426671 h 2974687"/>
              <a:gd name="connsiteX28" fmla="*/ 4042973 w 12192005"/>
              <a:gd name="connsiteY28" fmla="*/ 1344996 h 2974687"/>
              <a:gd name="connsiteX29" fmla="*/ 4139355 w 12192005"/>
              <a:gd name="connsiteY29" fmla="*/ 1354712 h 2974687"/>
              <a:gd name="connsiteX30" fmla="*/ 4224117 w 12192005"/>
              <a:gd name="connsiteY30" fmla="*/ 1381024 h 2974687"/>
              <a:gd name="connsiteX31" fmla="*/ 4241201 w 12192005"/>
              <a:gd name="connsiteY31" fmla="*/ 1325996 h 2974687"/>
              <a:gd name="connsiteX32" fmla="*/ 4783148 w 12192005"/>
              <a:gd name="connsiteY32" fmla="*/ 966769 h 2974687"/>
              <a:gd name="connsiteX33" fmla="*/ 4825455 w 12192005"/>
              <a:gd name="connsiteY33" fmla="*/ 971034 h 2974687"/>
              <a:gd name="connsiteX34" fmla="*/ 4864350 w 12192005"/>
              <a:gd name="connsiteY34" fmla="*/ 899371 h 2974687"/>
              <a:gd name="connsiteX35" fmla="*/ 5659444 w 12192005"/>
              <a:gd name="connsiteY35" fmla="*/ 476623 h 2974687"/>
              <a:gd name="connsiteX36" fmla="*/ 6337453 w 12192005"/>
              <a:gd name="connsiteY36" fmla="*/ 757464 h 2974687"/>
              <a:gd name="connsiteX37" fmla="*/ 6425970 w 12192005"/>
              <a:gd name="connsiteY37" fmla="*/ 864748 h 2974687"/>
              <a:gd name="connsiteX38" fmla="*/ 6451259 w 12192005"/>
              <a:gd name="connsiteY38" fmla="*/ 818157 h 2974687"/>
              <a:gd name="connsiteX39" fmla="*/ 7366802 w 12192005"/>
              <a:gd name="connsiteY39" fmla="*/ 331367 h 2974687"/>
              <a:gd name="connsiteX40" fmla="*/ 7479690 w 12192005"/>
              <a:gd name="connsiteY40" fmla="*/ 337067 h 2974687"/>
              <a:gd name="connsiteX41" fmla="*/ 7587922 w 12192005"/>
              <a:gd name="connsiteY41" fmla="*/ 353585 h 2974687"/>
              <a:gd name="connsiteX42" fmla="*/ 7654776 w 12192005"/>
              <a:gd name="connsiteY42" fmla="*/ 298426 h 2974687"/>
              <a:gd name="connsiteX43" fmla="*/ 8062731 w 12192005"/>
              <a:gd name="connsiteY43" fmla="*/ 173813 h 2974687"/>
              <a:gd name="connsiteX44" fmla="*/ 8777558 w 12192005"/>
              <a:gd name="connsiteY44" fmla="*/ 756414 h 2974687"/>
              <a:gd name="connsiteX45" fmla="*/ 8779462 w 12192005"/>
              <a:gd name="connsiteY45" fmla="*/ 775297 h 2974687"/>
              <a:gd name="connsiteX46" fmla="*/ 8800464 w 12192005"/>
              <a:gd name="connsiteY46" fmla="*/ 768778 h 2974687"/>
              <a:gd name="connsiteX47" fmla="*/ 8919000 w 12192005"/>
              <a:gd name="connsiteY47" fmla="*/ 756828 h 2974687"/>
              <a:gd name="connsiteX48" fmla="*/ 9406718 w 12192005"/>
              <a:gd name="connsiteY48" fmla="*/ 1016146 h 2974687"/>
              <a:gd name="connsiteX49" fmla="*/ 9430890 w 12192005"/>
              <a:gd name="connsiteY49" fmla="*/ 1060679 h 2974687"/>
              <a:gd name="connsiteX50" fmla="*/ 9438634 w 12192005"/>
              <a:gd name="connsiteY50" fmla="*/ 1035731 h 2974687"/>
              <a:gd name="connsiteX51" fmla="*/ 10170720 w 12192005"/>
              <a:gd name="connsiteY51" fmla="*/ 550471 h 2974687"/>
              <a:gd name="connsiteX52" fmla="*/ 10330844 w 12192005"/>
              <a:gd name="connsiteY52" fmla="*/ 566613 h 2974687"/>
              <a:gd name="connsiteX53" fmla="*/ 10350690 w 12192005"/>
              <a:gd name="connsiteY53" fmla="*/ 571716 h 2974687"/>
              <a:gd name="connsiteX54" fmla="*/ 10345328 w 12192005"/>
              <a:gd name="connsiteY54" fmla="*/ 518528 h 2974687"/>
              <a:gd name="connsiteX55" fmla="*/ 10863857 w 12192005"/>
              <a:gd name="connsiteY55" fmla="*/ 0 h 297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5" h="2974687">
                <a:moveTo>
                  <a:pt x="10863857" y="0"/>
                </a:moveTo>
                <a:cubicBezTo>
                  <a:pt x="11078638" y="0"/>
                  <a:pt x="11262920" y="130586"/>
                  <a:pt x="11341637" y="316693"/>
                </a:cubicBezTo>
                <a:lnTo>
                  <a:pt x="11342240" y="318638"/>
                </a:lnTo>
                <a:lnTo>
                  <a:pt x="11353705" y="315079"/>
                </a:lnTo>
                <a:cubicBezTo>
                  <a:pt x="11379704" y="309759"/>
                  <a:pt x="11406623" y="306965"/>
                  <a:pt x="11434194" y="306965"/>
                </a:cubicBezTo>
                <a:cubicBezTo>
                  <a:pt x="11544479" y="306965"/>
                  <a:pt x="11644323" y="351667"/>
                  <a:pt x="11716597" y="423940"/>
                </a:cubicBezTo>
                <a:lnTo>
                  <a:pt x="11762250" y="479273"/>
                </a:lnTo>
                <a:lnTo>
                  <a:pt x="11797268" y="476623"/>
                </a:lnTo>
                <a:cubicBezTo>
                  <a:pt x="11934905" y="476623"/>
                  <a:pt x="12062769" y="518465"/>
                  <a:pt x="12168836" y="590121"/>
                </a:cubicBezTo>
                <a:lnTo>
                  <a:pt x="12192005" y="608326"/>
                </a:lnTo>
                <a:lnTo>
                  <a:pt x="12192005" y="2974687"/>
                </a:lnTo>
                <a:lnTo>
                  <a:pt x="5" y="2974687"/>
                </a:lnTo>
                <a:cubicBezTo>
                  <a:pt x="3" y="2442269"/>
                  <a:pt x="2" y="1909852"/>
                  <a:pt x="0" y="1377434"/>
                </a:cubicBezTo>
                <a:lnTo>
                  <a:pt x="30279" y="1340737"/>
                </a:lnTo>
                <a:cubicBezTo>
                  <a:pt x="158837" y="1212178"/>
                  <a:pt x="336439" y="1132663"/>
                  <a:pt x="532612" y="1132663"/>
                </a:cubicBezTo>
                <a:cubicBezTo>
                  <a:pt x="630699" y="1132663"/>
                  <a:pt x="724144" y="1152542"/>
                  <a:pt x="809134" y="1188491"/>
                </a:cubicBezTo>
                <a:lnTo>
                  <a:pt x="871197" y="1222176"/>
                </a:lnTo>
                <a:lnTo>
                  <a:pt x="920073" y="1162937"/>
                </a:lnTo>
                <a:cubicBezTo>
                  <a:pt x="1048633" y="1034378"/>
                  <a:pt x="1226233" y="954863"/>
                  <a:pt x="1422408" y="954863"/>
                </a:cubicBezTo>
                <a:lnTo>
                  <a:pt x="1451151" y="957761"/>
                </a:lnTo>
                <a:lnTo>
                  <a:pt x="1453000" y="939422"/>
                </a:lnTo>
                <a:cubicBezTo>
                  <a:pt x="1542410" y="502490"/>
                  <a:pt x="1929007" y="173813"/>
                  <a:pt x="2392372" y="173813"/>
                </a:cubicBezTo>
                <a:cubicBezTo>
                  <a:pt x="2921928" y="173813"/>
                  <a:pt x="3351221" y="603105"/>
                  <a:pt x="3351221" y="1132663"/>
                </a:cubicBezTo>
                <a:lnTo>
                  <a:pt x="3348380" y="1160840"/>
                </a:lnTo>
                <a:lnTo>
                  <a:pt x="3449988" y="1192380"/>
                </a:lnTo>
                <a:cubicBezTo>
                  <a:pt x="3555538" y="1237025"/>
                  <a:pt x="3645346" y="1311605"/>
                  <a:pt x="3708764" y="1405477"/>
                </a:cubicBezTo>
                <a:lnTo>
                  <a:pt x="3735036" y="1460129"/>
                </a:lnTo>
                <a:lnTo>
                  <a:pt x="3775589" y="1426671"/>
                </a:lnTo>
                <a:cubicBezTo>
                  <a:pt x="3851917" y="1375106"/>
                  <a:pt x="3943928" y="1344996"/>
                  <a:pt x="4042973" y="1344996"/>
                </a:cubicBezTo>
                <a:cubicBezTo>
                  <a:pt x="4075989" y="1344996"/>
                  <a:pt x="4108222" y="1348342"/>
                  <a:pt x="4139355" y="1354712"/>
                </a:cubicBezTo>
                <a:lnTo>
                  <a:pt x="4224117" y="1381024"/>
                </a:lnTo>
                <a:lnTo>
                  <a:pt x="4241201" y="1325996"/>
                </a:lnTo>
                <a:cubicBezTo>
                  <a:pt x="4330488" y="1114894"/>
                  <a:pt x="4539519" y="966769"/>
                  <a:pt x="4783148" y="966769"/>
                </a:cubicBezTo>
                <a:lnTo>
                  <a:pt x="4825455" y="971034"/>
                </a:lnTo>
                <a:lnTo>
                  <a:pt x="4864350" y="899371"/>
                </a:lnTo>
                <a:cubicBezTo>
                  <a:pt x="5036663" y="644315"/>
                  <a:pt x="5328472" y="476623"/>
                  <a:pt x="5659444" y="476623"/>
                </a:cubicBezTo>
                <a:cubicBezTo>
                  <a:pt x="5924225" y="476623"/>
                  <a:pt x="6163935" y="583946"/>
                  <a:pt x="6337453" y="757464"/>
                </a:cubicBezTo>
                <a:lnTo>
                  <a:pt x="6425970" y="864748"/>
                </a:lnTo>
                <a:lnTo>
                  <a:pt x="6451259" y="818157"/>
                </a:lnTo>
                <a:cubicBezTo>
                  <a:pt x="6649675" y="524463"/>
                  <a:pt x="6985689" y="331367"/>
                  <a:pt x="7366802" y="331367"/>
                </a:cubicBezTo>
                <a:cubicBezTo>
                  <a:pt x="7404913" y="331367"/>
                  <a:pt x="7442573" y="333298"/>
                  <a:pt x="7479690" y="337067"/>
                </a:cubicBezTo>
                <a:lnTo>
                  <a:pt x="7587922" y="353585"/>
                </a:lnTo>
                <a:lnTo>
                  <a:pt x="7654776" y="298426"/>
                </a:lnTo>
                <a:cubicBezTo>
                  <a:pt x="7771229" y="219752"/>
                  <a:pt x="7911615" y="173813"/>
                  <a:pt x="8062731" y="173813"/>
                </a:cubicBezTo>
                <a:cubicBezTo>
                  <a:pt x="8415334" y="173813"/>
                  <a:pt x="8709521" y="423924"/>
                  <a:pt x="8777558" y="756414"/>
                </a:cubicBezTo>
                <a:lnTo>
                  <a:pt x="8779462" y="775297"/>
                </a:lnTo>
                <a:lnTo>
                  <a:pt x="8800464" y="768778"/>
                </a:lnTo>
                <a:cubicBezTo>
                  <a:pt x="8838752" y="760943"/>
                  <a:pt x="8878395" y="756828"/>
                  <a:pt x="8919000" y="756828"/>
                </a:cubicBezTo>
                <a:cubicBezTo>
                  <a:pt x="9122023" y="756828"/>
                  <a:pt x="9301020" y="859692"/>
                  <a:pt x="9406718" y="1016146"/>
                </a:cubicBezTo>
                <a:lnTo>
                  <a:pt x="9430890" y="1060679"/>
                </a:lnTo>
                <a:lnTo>
                  <a:pt x="9438634" y="1035731"/>
                </a:lnTo>
                <a:cubicBezTo>
                  <a:pt x="9559249" y="750564"/>
                  <a:pt x="9841618" y="550471"/>
                  <a:pt x="10170720" y="550471"/>
                </a:cubicBezTo>
                <a:cubicBezTo>
                  <a:pt x="10225570" y="550471"/>
                  <a:pt x="10279123" y="556029"/>
                  <a:pt x="10330844" y="566613"/>
                </a:cubicBezTo>
                <a:lnTo>
                  <a:pt x="10350690" y="571716"/>
                </a:lnTo>
                <a:lnTo>
                  <a:pt x="10345328" y="518528"/>
                </a:lnTo>
                <a:cubicBezTo>
                  <a:pt x="10345328" y="232153"/>
                  <a:pt x="10577481" y="0"/>
                  <a:pt x="10863857" y="0"/>
                </a:cubicBezTo>
                <a:close/>
              </a:path>
            </a:pathLst>
          </a:custGeom>
          <a:solidFill>
            <a:srgbClr val="FFFFFF">
              <a:alpha val="14902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5292" y="1922106"/>
            <a:ext cx="5532272" cy="914400"/>
          </a:xfrm>
        </p:spPr>
        <p:txBody>
          <a:bodyPr/>
          <a:lstStyle>
            <a:lvl1pPr marL="0" indent="0">
              <a:spcBef>
                <a:spcPts val="300"/>
              </a:spcBef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  <a:lvl2pPr marL="182880" indent="-182880">
              <a:buClr>
                <a:schemeClr val="tx2"/>
              </a:buClr>
              <a:buSzPct val="120000"/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 marL="365760">
              <a:defRPr>
                <a:solidFill>
                  <a:schemeClr val="bg1"/>
                </a:solidFill>
              </a:defRPr>
            </a:lvl3pPr>
            <a:lvl4pPr marL="548640">
              <a:defRPr>
                <a:solidFill>
                  <a:schemeClr val="bg1"/>
                </a:solidFill>
              </a:defRPr>
            </a:lvl4pPr>
            <a:lvl5pPr marL="731520">
              <a:defRPr>
                <a:solidFill>
                  <a:schemeClr val="bg1"/>
                </a:solidFill>
              </a:defRPr>
            </a:lvl5pPr>
            <a:lvl6pPr marL="914400">
              <a:defRPr baseline="0">
                <a:solidFill>
                  <a:schemeClr val="bg1"/>
                </a:solidFill>
              </a:defRPr>
            </a:lvl6pPr>
            <a:lvl7pPr marL="1097280">
              <a:defRPr baseline="0">
                <a:solidFill>
                  <a:schemeClr val="bg1"/>
                </a:solidFill>
              </a:defRPr>
            </a:lvl7pPr>
            <a:lvl8pPr marL="1280160">
              <a:defRPr baseline="0">
                <a:solidFill>
                  <a:schemeClr val="bg1"/>
                </a:solidFill>
              </a:defRPr>
            </a:lvl8pPr>
            <a:lvl9pPr marL="1463040">
              <a:defRPr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133349" y="4198602"/>
            <a:ext cx="2415921" cy="699516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hoto Blue">
    <p:bg>
      <p:bgPr>
        <a:solidFill>
          <a:srgbClr val="1F2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ChangeAspect="1"/>
          </p:cNvSpPr>
          <p:nvPr userDrawn="1"/>
        </p:nvSpPr>
        <p:spPr bwMode="hidden">
          <a:xfrm>
            <a:off x="-4" y="3883108"/>
            <a:ext cx="4572004" cy="1260393"/>
          </a:xfrm>
          <a:custGeom>
            <a:avLst/>
            <a:gdLst/>
            <a:ahLst/>
            <a:cxnLst/>
            <a:rect l="l" t="t" r="r" b="b"/>
            <a:pathLst>
              <a:path w="4572004" h="1260393">
                <a:moveTo>
                  <a:pt x="1076568" y="0"/>
                </a:moveTo>
                <a:cubicBezTo>
                  <a:pt x="1314868" y="0"/>
                  <a:pt x="1508050" y="193181"/>
                  <a:pt x="1508050" y="431483"/>
                </a:cubicBezTo>
                <a:lnTo>
                  <a:pt x="1506772" y="444162"/>
                </a:lnTo>
                <a:lnTo>
                  <a:pt x="1552495" y="458355"/>
                </a:lnTo>
                <a:cubicBezTo>
                  <a:pt x="1599993" y="478445"/>
                  <a:pt x="1640406" y="512006"/>
                  <a:pt x="1668944" y="554249"/>
                </a:cubicBezTo>
                <a:lnTo>
                  <a:pt x="1680767" y="578842"/>
                </a:lnTo>
                <a:lnTo>
                  <a:pt x="1699016" y="563786"/>
                </a:lnTo>
                <a:cubicBezTo>
                  <a:pt x="1733363" y="540582"/>
                  <a:pt x="1774768" y="527032"/>
                  <a:pt x="1819338" y="527032"/>
                </a:cubicBezTo>
                <a:cubicBezTo>
                  <a:pt x="1834196" y="527032"/>
                  <a:pt x="1848701" y="528538"/>
                  <a:pt x="1862710" y="531405"/>
                </a:cubicBezTo>
                <a:lnTo>
                  <a:pt x="1900853" y="543245"/>
                </a:lnTo>
                <a:lnTo>
                  <a:pt x="1908541" y="518482"/>
                </a:lnTo>
                <a:cubicBezTo>
                  <a:pt x="1948720" y="423486"/>
                  <a:pt x="2042784" y="356830"/>
                  <a:pt x="2152417" y="356830"/>
                </a:cubicBezTo>
                <a:lnTo>
                  <a:pt x="2171456" y="358749"/>
                </a:lnTo>
                <a:lnTo>
                  <a:pt x="2188958" y="326501"/>
                </a:lnTo>
                <a:cubicBezTo>
                  <a:pt x="2266499" y="211726"/>
                  <a:pt x="2397813" y="136264"/>
                  <a:pt x="2546751" y="136264"/>
                </a:cubicBezTo>
                <a:cubicBezTo>
                  <a:pt x="2665902" y="136264"/>
                  <a:pt x="2773772" y="184560"/>
                  <a:pt x="2851855" y="262643"/>
                </a:cubicBezTo>
                <a:lnTo>
                  <a:pt x="2891688" y="310921"/>
                </a:lnTo>
                <a:lnTo>
                  <a:pt x="2903068" y="289955"/>
                </a:lnTo>
                <a:cubicBezTo>
                  <a:pt x="2992355" y="157792"/>
                  <a:pt x="3143561" y="70899"/>
                  <a:pt x="3315062" y="70899"/>
                </a:cubicBezTo>
                <a:cubicBezTo>
                  <a:pt x="3332212" y="70899"/>
                  <a:pt x="3349159" y="71768"/>
                  <a:pt x="3365862" y="73464"/>
                </a:cubicBezTo>
                <a:lnTo>
                  <a:pt x="3414566" y="80897"/>
                </a:lnTo>
                <a:lnTo>
                  <a:pt x="3444650" y="56076"/>
                </a:lnTo>
                <a:cubicBezTo>
                  <a:pt x="3497054" y="20673"/>
                  <a:pt x="3560228" y="0"/>
                  <a:pt x="3628230" y="0"/>
                </a:cubicBezTo>
                <a:cubicBezTo>
                  <a:pt x="3786902" y="0"/>
                  <a:pt x="3919286" y="112550"/>
                  <a:pt x="3949902" y="262170"/>
                </a:cubicBezTo>
                <a:lnTo>
                  <a:pt x="3950759" y="270668"/>
                </a:lnTo>
                <a:lnTo>
                  <a:pt x="3960210" y="267734"/>
                </a:lnTo>
                <a:cubicBezTo>
                  <a:pt x="3977440" y="264208"/>
                  <a:pt x="3995279" y="262357"/>
                  <a:pt x="4013551" y="262357"/>
                </a:cubicBezTo>
                <a:cubicBezTo>
                  <a:pt x="4104912" y="262357"/>
                  <a:pt x="4185460" y="308646"/>
                  <a:pt x="4233025" y="379050"/>
                </a:cubicBezTo>
                <a:lnTo>
                  <a:pt x="4243902" y="399090"/>
                </a:lnTo>
                <a:lnTo>
                  <a:pt x="4247387" y="387863"/>
                </a:lnTo>
                <a:cubicBezTo>
                  <a:pt x="4301073" y="260934"/>
                  <a:pt x="4425974" y="171460"/>
                  <a:pt x="4572004" y="169861"/>
                </a:cubicBezTo>
                <a:lnTo>
                  <a:pt x="4572004" y="1260393"/>
                </a:lnTo>
                <a:lnTo>
                  <a:pt x="2" y="1260393"/>
                </a:lnTo>
                <a:cubicBezTo>
                  <a:pt x="1" y="1020805"/>
                  <a:pt x="1" y="781218"/>
                  <a:pt x="0" y="541629"/>
                </a:cubicBezTo>
                <a:lnTo>
                  <a:pt x="13625" y="525116"/>
                </a:lnTo>
                <a:cubicBezTo>
                  <a:pt x="71477" y="467264"/>
                  <a:pt x="151398" y="431483"/>
                  <a:pt x="239675" y="431483"/>
                </a:cubicBezTo>
                <a:cubicBezTo>
                  <a:pt x="283815" y="431483"/>
                  <a:pt x="325865" y="440428"/>
                  <a:pt x="364110" y="456605"/>
                </a:cubicBezTo>
                <a:lnTo>
                  <a:pt x="392039" y="471763"/>
                </a:lnTo>
                <a:lnTo>
                  <a:pt x="414033" y="445106"/>
                </a:lnTo>
                <a:cubicBezTo>
                  <a:pt x="471885" y="387254"/>
                  <a:pt x="551805" y="351473"/>
                  <a:pt x="640084" y="351473"/>
                </a:cubicBezTo>
                <a:lnTo>
                  <a:pt x="653018" y="352777"/>
                </a:lnTo>
                <a:lnTo>
                  <a:pt x="653850" y="344524"/>
                </a:lnTo>
                <a:cubicBezTo>
                  <a:pt x="694085" y="147905"/>
                  <a:pt x="868053" y="0"/>
                  <a:pt x="1076568" y="0"/>
                </a:cubicBezTo>
                <a:close/>
              </a:path>
            </a:pathLst>
          </a:custGeom>
          <a:solidFill>
            <a:srgbClr val="FFFFFF">
              <a:alpha val="14902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 bwMode="gray">
          <a:xfrm>
            <a:off x="4572000" y="0"/>
            <a:ext cx="4572000" cy="5143500"/>
          </a:xfr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82880"/>
            <a:ext cx="4024313" cy="687070"/>
          </a:xfrm>
        </p:spPr>
        <p:txBody>
          <a:bodyPr/>
          <a:lstStyle>
            <a:lvl1pPr>
              <a:defRPr>
                <a:solidFill>
                  <a:srgbClr val="40BCBD"/>
                </a:solidFill>
              </a:defRPr>
            </a:lvl1pPr>
          </a:lstStyle>
          <a:p>
            <a:r>
              <a:rPr lang="en-US" dirty="0"/>
              <a:t>Slide title, sentence case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114300" y="4884196"/>
            <a:ext cx="685800" cy="198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754563" y="4853288"/>
            <a:ext cx="3703638" cy="1825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>
          <a:xfrm>
            <a:off x="365125" y="1098550"/>
            <a:ext cx="4024312" cy="3563938"/>
          </a:xfrm>
        </p:spPr>
        <p:txBody>
          <a:bodyPr/>
          <a:lstStyle>
            <a:lvl1pPr>
              <a:buClr>
                <a:srgbClr val="40BCBD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baseline="0">
                <a:solidFill>
                  <a:schemeClr val="bg1"/>
                </a:solidFill>
              </a:defRPr>
            </a:lvl6pPr>
            <a:lvl7pPr>
              <a:defRPr baseline="0">
                <a:solidFill>
                  <a:schemeClr val="bg1"/>
                </a:solidFill>
              </a:defRPr>
            </a:lvl7pPr>
            <a:lvl8pPr>
              <a:defRPr baseline="0">
                <a:solidFill>
                  <a:schemeClr val="bg1"/>
                </a:solidFill>
              </a:defRPr>
            </a:lvl8pPr>
            <a:lvl9pPr>
              <a:defRPr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2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4428"/>
          </a:xfr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Rectangle 3"/>
          <p:cNvSpPr>
            <a:spLocks noChangeAspect="1"/>
          </p:cNvSpPr>
          <p:nvPr userDrawn="1"/>
        </p:nvSpPr>
        <p:spPr bwMode="hidden">
          <a:xfrm>
            <a:off x="7424928" y="3424428"/>
            <a:ext cx="1719072" cy="1719072"/>
          </a:xfrm>
          <a:prstGeom prst="rect">
            <a:avLst/>
          </a:prstGeom>
          <a:solidFill>
            <a:srgbClr val="1F2555"/>
          </a:solidFill>
          <a:ln>
            <a:noFill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>
            <a:spLocks/>
          </p:cNvSpPr>
          <p:nvPr userDrawn="1"/>
        </p:nvSpPr>
        <p:spPr bwMode="hidden">
          <a:xfrm>
            <a:off x="0" y="3424428"/>
            <a:ext cx="7424927" cy="1719072"/>
          </a:xfrm>
          <a:prstGeom prst="rect">
            <a:avLst/>
          </a:prstGeom>
          <a:solidFill>
            <a:srgbClr val="00A6A7"/>
          </a:solidFill>
          <a:ln>
            <a:noFill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7596108" y="3659140"/>
            <a:ext cx="1374934" cy="1233585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65125" y="3566160"/>
            <a:ext cx="6766560" cy="68859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title, sentence case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5" y="4297680"/>
            <a:ext cx="6766560" cy="273695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Optional subtitle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125" y="4636008"/>
            <a:ext cx="6766560" cy="18288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00 Month 0000  | 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125" y="4852988"/>
            <a:ext cx="2652713" cy="182880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/>
            <a:r>
              <a:rPr lang="en-US" sz="600" dirty="0">
                <a:solidFill>
                  <a:srgbClr val="7FD2D3"/>
                </a:solidFill>
              </a:rPr>
              <a:t>© </a:t>
            </a:r>
            <a:r>
              <a:rPr lang="is-IS" sz="600" dirty="0">
                <a:solidFill>
                  <a:srgbClr val="7FD2D3"/>
                </a:solidFill>
              </a:rPr>
              <a:t>2018</a:t>
            </a:r>
            <a:r>
              <a:rPr lang="en-US" sz="600" dirty="0">
                <a:solidFill>
                  <a:srgbClr val="7FD2D3"/>
                </a:solidFill>
              </a:rPr>
              <a:t> Pegasystems Inc</a:t>
            </a:r>
            <a:r>
              <a:rPr lang="en-US" sz="600" baseline="0" dirty="0">
                <a:solidFill>
                  <a:srgbClr val="7FD2D3"/>
                </a:solidFill>
              </a:rPr>
              <a:t>. CONFIDENTIAL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hoto Teal">
    <p:bg>
      <p:bgPr>
        <a:solidFill>
          <a:srgbClr val="00A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ChangeAspect="1"/>
          </p:cNvSpPr>
          <p:nvPr userDrawn="1"/>
        </p:nvSpPr>
        <p:spPr bwMode="hidden">
          <a:xfrm>
            <a:off x="-4" y="3883108"/>
            <a:ext cx="4572004" cy="1260393"/>
          </a:xfrm>
          <a:custGeom>
            <a:avLst/>
            <a:gdLst/>
            <a:ahLst/>
            <a:cxnLst/>
            <a:rect l="l" t="t" r="r" b="b"/>
            <a:pathLst>
              <a:path w="4572004" h="1260393">
                <a:moveTo>
                  <a:pt x="1076568" y="0"/>
                </a:moveTo>
                <a:cubicBezTo>
                  <a:pt x="1314868" y="0"/>
                  <a:pt x="1508050" y="193181"/>
                  <a:pt x="1508050" y="431483"/>
                </a:cubicBezTo>
                <a:lnTo>
                  <a:pt x="1506772" y="444162"/>
                </a:lnTo>
                <a:lnTo>
                  <a:pt x="1552495" y="458355"/>
                </a:lnTo>
                <a:cubicBezTo>
                  <a:pt x="1599993" y="478445"/>
                  <a:pt x="1640406" y="512006"/>
                  <a:pt x="1668944" y="554249"/>
                </a:cubicBezTo>
                <a:lnTo>
                  <a:pt x="1680767" y="578842"/>
                </a:lnTo>
                <a:lnTo>
                  <a:pt x="1699016" y="563786"/>
                </a:lnTo>
                <a:cubicBezTo>
                  <a:pt x="1733363" y="540582"/>
                  <a:pt x="1774768" y="527032"/>
                  <a:pt x="1819338" y="527032"/>
                </a:cubicBezTo>
                <a:cubicBezTo>
                  <a:pt x="1834196" y="527032"/>
                  <a:pt x="1848701" y="528538"/>
                  <a:pt x="1862710" y="531405"/>
                </a:cubicBezTo>
                <a:lnTo>
                  <a:pt x="1900853" y="543245"/>
                </a:lnTo>
                <a:lnTo>
                  <a:pt x="1908541" y="518482"/>
                </a:lnTo>
                <a:cubicBezTo>
                  <a:pt x="1948720" y="423486"/>
                  <a:pt x="2042784" y="356830"/>
                  <a:pt x="2152417" y="356830"/>
                </a:cubicBezTo>
                <a:lnTo>
                  <a:pt x="2171456" y="358749"/>
                </a:lnTo>
                <a:lnTo>
                  <a:pt x="2188958" y="326501"/>
                </a:lnTo>
                <a:cubicBezTo>
                  <a:pt x="2266499" y="211726"/>
                  <a:pt x="2397813" y="136264"/>
                  <a:pt x="2546751" y="136264"/>
                </a:cubicBezTo>
                <a:cubicBezTo>
                  <a:pt x="2665902" y="136264"/>
                  <a:pt x="2773772" y="184560"/>
                  <a:pt x="2851855" y="262643"/>
                </a:cubicBezTo>
                <a:lnTo>
                  <a:pt x="2891688" y="310921"/>
                </a:lnTo>
                <a:lnTo>
                  <a:pt x="2903068" y="289955"/>
                </a:lnTo>
                <a:cubicBezTo>
                  <a:pt x="2992355" y="157792"/>
                  <a:pt x="3143561" y="70899"/>
                  <a:pt x="3315062" y="70899"/>
                </a:cubicBezTo>
                <a:cubicBezTo>
                  <a:pt x="3332212" y="70899"/>
                  <a:pt x="3349159" y="71768"/>
                  <a:pt x="3365862" y="73464"/>
                </a:cubicBezTo>
                <a:lnTo>
                  <a:pt x="3414566" y="80897"/>
                </a:lnTo>
                <a:lnTo>
                  <a:pt x="3444650" y="56076"/>
                </a:lnTo>
                <a:cubicBezTo>
                  <a:pt x="3497054" y="20673"/>
                  <a:pt x="3560228" y="0"/>
                  <a:pt x="3628230" y="0"/>
                </a:cubicBezTo>
                <a:cubicBezTo>
                  <a:pt x="3786902" y="0"/>
                  <a:pt x="3919286" y="112550"/>
                  <a:pt x="3949902" y="262170"/>
                </a:cubicBezTo>
                <a:lnTo>
                  <a:pt x="3950759" y="270668"/>
                </a:lnTo>
                <a:lnTo>
                  <a:pt x="3960210" y="267734"/>
                </a:lnTo>
                <a:cubicBezTo>
                  <a:pt x="3977440" y="264208"/>
                  <a:pt x="3995279" y="262357"/>
                  <a:pt x="4013551" y="262357"/>
                </a:cubicBezTo>
                <a:cubicBezTo>
                  <a:pt x="4104912" y="262357"/>
                  <a:pt x="4185460" y="308646"/>
                  <a:pt x="4233025" y="379050"/>
                </a:cubicBezTo>
                <a:lnTo>
                  <a:pt x="4243902" y="399090"/>
                </a:lnTo>
                <a:lnTo>
                  <a:pt x="4247387" y="387863"/>
                </a:lnTo>
                <a:cubicBezTo>
                  <a:pt x="4301073" y="260934"/>
                  <a:pt x="4425974" y="171460"/>
                  <a:pt x="4572004" y="169861"/>
                </a:cubicBezTo>
                <a:lnTo>
                  <a:pt x="4572004" y="1260393"/>
                </a:lnTo>
                <a:lnTo>
                  <a:pt x="2" y="1260393"/>
                </a:lnTo>
                <a:cubicBezTo>
                  <a:pt x="1" y="1020805"/>
                  <a:pt x="1" y="781218"/>
                  <a:pt x="0" y="541629"/>
                </a:cubicBezTo>
                <a:lnTo>
                  <a:pt x="13625" y="525116"/>
                </a:lnTo>
                <a:cubicBezTo>
                  <a:pt x="71477" y="467264"/>
                  <a:pt x="151398" y="431483"/>
                  <a:pt x="239675" y="431483"/>
                </a:cubicBezTo>
                <a:cubicBezTo>
                  <a:pt x="283815" y="431483"/>
                  <a:pt x="325865" y="440428"/>
                  <a:pt x="364110" y="456605"/>
                </a:cubicBezTo>
                <a:lnTo>
                  <a:pt x="392039" y="471763"/>
                </a:lnTo>
                <a:lnTo>
                  <a:pt x="414033" y="445106"/>
                </a:lnTo>
                <a:cubicBezTo>
                  <a:pt x="471885" y="387254"/>
                  <a:pt x="551805" y="351473"/>
                  <a:pt x="640084" y="351473"/>
                </a:cubicBezTo>
                <a:lnTo>
                  <a:pt x="653018" y="352777"/>
                </a:lnTo>
                <a:lnTo>
                  <a:pt x="653850" y="344524"/>
                </a:lnTo>
                <a:cubicBezTo>
                  <a:pt x="694085" y="147905"/>
                  <a:pt x="868053" y="0"/>
                  <a:pt x="1076568" y="0"/>
                </a:cubicBezTo>
                <a:close/>
              </a:path>
            </a:pathLst>
          </a:custGeom>
          <a:solidFill>
            <a:srgbClr val="FFFFFF">
              <a:alpha val="14902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 bwMode="gray">
          <a:xfrm>
            <a:off x="4572000" y="0"/>
            <a:ext cx="4572000" cy="5143500"/>
          </a:xfr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82880"/>
            <a:ext cx="4024313" cy="6870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title, sentence case</a:t>
            </a:r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 bwMode="invGray">
          <a:xfrm>
            <a:off x="114300" y="4880397"/>
            <a:ext cx="685800" cy="202367"/>
            <a:chOff x="2203450" y="1885950"/>
            <a:chExt cx="4737100" cy="1371600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invGray">
            <a:xfrm>
              <a:off x="2203450" y="1885950"/>
              <a:ext cx="4737100" cy="13716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3" name="Group 12"/>
            <p:cNvGrpSpPr/>
            <p:nvPr/>
          </p:nvGrpSpPr>
          <p:grpSpPr bwMode="invGray">
            <a:xfrm>
              <a:off x="2549525" y="2117725"/>
              <a:ext cx="3948113" cy="908050"/>
              <a:chOff x="2549525" y="2117725"/>
              <a:chExt cx="3948113" cy="908050"/>
            </a:xfrm>
          </p:grpSpPr>
          <p:sp>
            <p:nvSpPr>
              <p:cNvPr id="17" name="Freeform 5"/>
              <p:cNvSpPr>
                <a:spLocks noEditPoints="1"/>
              </p:cNvSpPr>
              <p:nvPr/>
            </p:nvSpPr>
            <p:spPr bwMode="invGray">
              <a:xfrm>
                <a:off x="2549525" y="2117725"/>
                <a:ext cx="1949450" cy="908050"/>
              </a:xfrm>
              <a:custGeom>
                <a:avLst/>
                <a:gdLst>
                  <a:gd name="T0" fmla="*/ 1816 w 2042"/>
                  <a:gd name="T1" fmla="*/ 279 h 946"/>
                  <a:gd name="T2" fmla="*/ 1816 w 2042"/>
                  <a:gd name="T3" fmla="*/ 279 h 946"/>
                  <a:gd name="T4" fmla="*/ 1813 w 2042"/>
                  <a:gd name="T5" fmla="*/ 278 h 946"/>
                  <a:gd name="T6" fmla="*/ 1761 w 2042"/>
                  <a:gd name="T7" fmla="*/ 288 h 946"/>
                  <a:gd name="T8" fmla="*/ 1758 w 2042"/>
                  <a:gd name="T9" fmla="*/ 291 h 946"/>
                  <a:gd name="T10" fmla="*/ 1805 w 2042"/>
                  <a:gd name="T11" fmla="*/ 314 h 946"/>
                  <a:gd name="T12" fmla="*/ 1816 w 2042"/>
                  <a:gd name="T13" fmla="*/ 279 h 946"/>
                  <a:gd name="T14" fmla="*/ 2030 w 2042"/>
                  <a:gd name="T15" fmla="*/ 536 h 946"/>
                  <a:gd name="T16" fmla="*/ 2030 w 2042"/>
                  <a:gd name="T17" fmla="*/ 536 h 946"/>
                  <a:gd name="T18" fmla="*/ 2000 w 2042"/>
                  <a:gd name="T19" fmla="*/ 586 h 946"/>
                  <a:gd name="T20" fmla="*/ 1938 w 2042"/>
                  <a:gd name="T21" fmla="*/ 596 h 946"/>
                  <a:gd name="T22" fmla="*/ 1779 w 2042"/>
                  <a:gd name="T23" fmla="*/ 532 h 946"/>
                  <a:gd name="T24" fmla="*/ 1511 w 2042"/>
                  <a:gd name="T25" fmla="*/ 458 h 946"/>
                  <a:gd name="T26" fmla="*/ 1501 w 2042"/>
                  <a:gd name="T27" fmla="*/ 469 h 946"/>
                  <a:gd name="T28" fmla="*/ 1679 w 2042"/>
                  <a:gd name="T29" fmla="*/ 582 h 946"/>
                  <a:gd name="T30" fmla="*/ 1719 w 2042"/>
                  <a:gd name="T31" fmla="*/ 725 h 946"/>
                  <a:gd name="T32" fmla="*/ 1607 w 2042"/>
                  <a:gd name="T33" fmla="*/ 657 h 946"/>
                  <a:gd name="T34" fmla="*/ 1107 w 2042"/>
                  <a:gd name="T35" fmla="*/ 443 h 946"/>
                  <a:gd name="T36" fmla="*/ 1639 w 2042"/>
                  <a:gd name="T37" fmla="*/ 62 h 946"/>
                  <a:gd name="T38" fmla="*/ 1782 w 2042"/>
                  <a:gd name="T39" fmla="*/ 115 h 946"/>
                  <a:gd name="T40" fmla="*/ 1750 w 2042"/>
                  <a:gd name="T41" fmla="*/ 148 h 946"/>
                  <a:gd name="T42" fmla="*/ 1752 w 2042"/>
                  <a:gd name="T43" fmla="*/ 177 h 946"/>
                  <a:gd name="T44" fmla="*/ 1842 w 2042"/>
                  <a:gd name="T45" fmla="*/ 248 h 946"/>
                  <a:gd name="T46" fmla="*/ 1873 w 2042"/>
                  <a:gd name="T47" fmla="*/ 330 h 946"/>
                  <a:gd name="T48" fmla="*/ 2025 w 2042"/>
                  <a:gd name="T49" fmla="*/ 494 h 946"/>
                  <a:gd name="T50" fmla="*/ 2030 w 2042"/>
                  <a:gd name="T51" fmla="*/ 536 h 946"/>
                  <a:gd name="T52" fmla="*/ 1046 w 2042"/>
                  <a:gd name="T53" fmla="*/ 183 h 946"/>
                  <a:gd name="T54" fmla="*/ 1046 w 2042"/>
                  <a:gd name="T55" fmla="*/ 183 h 946"/>
                  <a:gd name="T56" fmla="*/ 1037 w 2042"/>
                  <a:gd name="T57" fmla="*/ 427 h 946"/>
                  <a:gd name="T58" fmla="*/ 971 w 2042"/>
                  <a:gd name="T59" fmla="*/ 415 h 946"/>
                  <a:gd name="T60" fmla="*/ 417 w 2042"/>
                  <a:gd name="T61" fmla="*/ 756 h 946"/>
                  <a:gd name="T62" fmla="*/ 0 w 2042"/>
                  <a:gd name="T63" fmla="*/ 946 h 946"/>
                  <a:gd name="T64" fmla="*/ 919 w 2042"/>
                  <a:gd name="T65" fmla="*/ 68 h 946"/>
                  <a:gd name="T66" fmla="*/ 1046 w 2042"/>
                  <a:gd name="T67" fmla="*/ 183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42" h="946">
                    <a:moveTo>
                      <a:pt x="1816" y="279"/>
                    </a:moveTo>
                    <a:lnTo>
                      <a:pt x="1816" y="279"/>
                    </a:lnTo>
                    <a:lnTo>
                      <a:pt x="1813" y="278"/>
                    </a:lnTo>
                    <a:cubicBezTo>
                      <a:pt x="1813" y="277"/>
                      <a:pt x="1784" y="264"/>
                      <a:pt x="1761" y="288"/>
                    </a:cubicBezTo>
                    <a:lnTo>
                      <a:pt x="1758" y="291"/>
                    </a:lnTo>
                    <a:lnTo>
                      <a:pt x="1805" y="314"/>
                    </a:lnTo>
                    <a:lnTo>
                      <a:pt x="1816" y="279"/>
                    </a:lnTo>
                    <a:close/>
                    <a:moveTo>
                      <a:pt x="2030" y="536"/>
                    </a:moveTo>
                    <a:lnTo>
                      <a:pt x="2030" y="536"/>
                    </a:lnTo>
                    <a:cubicBezTo>
                      <a:pt x="2030" y="536"/>
                      <a:pt x="2010" y="573"/>
                      <a:pt x="2000" y="586"/>
                    </a:cubicBezTo>
                    <a:cubicBezTo>
                      <a:pt x="1991" y="600"/>
                      <a:pt x="1963" y="608"/>
                      <a:pt x="1938" y="596"/>
                    </a:cubicBezTo>
                    <a:cubicBezTo>
                      <a:pt x="1926" y="591"/>
                      <a:pt x="1820" y="529"/>
                      <a:pt x="1779" y="532"/>
                    </a:cubicBezTo>
                    <a:cubicBezTo>
                      <a:pt x="1574" y="550"/>
                      <a:pt x="1517" y="466"/>
                      <a:pt x="1511" y="458"/>
                    </a:cubicBezTo>
                    <a:cubicBezTo>
                      <a:pt x="1504" y="450"/>
                      <a:pt x="1492" y="454"/>
                      <a:pt x="1501" y="469"/>
                    </a:cubicBezTo>
                    <a:cubicBezTo>
                      <a:pt x="1546" y="546"/>
                      <a:pt x="1679" y="582"/>
                      <a:pt x="1679" y="582"/>
                    </a:cubicBezTo>
                    <a:cubicBezTo>
                      <a:pt x="1714" y="666"/>
                      <a:pt x="1719" y="725"/>
                      <a:pt x="1719" y="725"/>
                    </a:cubicBezTo>
                    <a:cubicBezTo>
                      <a:pt x="1684" y="698"/>
                      <a:pt x="1647" y="676"/>
                      <a:pt x="1607" y="657"/>
                    </a:cubicBezTo>
                    <a:cubicBezTo>
                      <a:pt x="1501" y="586"/>
                      <a:pt x="1335" y="498"/>
                      <a:pt x="1107" y="443"/>
                    </a:cubicBezTo>
                    <a:cubicBezTo>
                      <a:pt x="1120" y="261"/>
                      <a:pt x="1211" y="0"/>
                      <a:pt x="1639" y="62"/>
                    </a:cubicBezTo>
                    <a:cubicBezTo>
                      <a:pt x="1639" y="62"/>
                      <a:pt x="1724" y="76"/>
                      <a:pt x="1782" y="115"/>
                    </a:cubicBezTo>
                    <a:cubicBezTo>
                      <a:pt x="1782" y="115"/>
                      <a:pt x="1768" y="130"/>
                      <a:pt x="1750" y="148"/>
                    </a:cubicBezTo>
                    <a:cubicBezTo>
                      <a:pt x="1732" y="166"/>
                      <a:pt x="1752" y="177"/>
                      <a:pt x="1752" y="177"/>
                    </a:cubicBezTo>
                    <a:lnTo>
                      <a:pt x="1842" y="248"/>
                    </a:lnTo>
                    <a:cubicBezTo>
                      <a:pt x="1843" y="286"/>
                      <a:pt x="1845" y="296"/>
                      <a:pt x="1873" y="330"/>
                    </a:cubicBezTo>
                    <a:cubicBezTo>
                      <a:pt x="1901" y="364"/>
                      <a:pt x="2011" y="479"/>
                      <a:pt x="2025" y="494"/>
                    </a:cubicBezTo>
                    <a:cubicBezTo>
                      <a:pt x="2042" y="512"/>
                      <a:pt x="2030" y="536"/>
                      <a:pt x="2030" y="536"/>
                    </a:cubicBezTo>
                    <a:close/>
                    <a:moveTo>
                      <a:pt x="1046" y="183"/>
                    </a:moveTo>
                    <a:lnTo>
                      <a:pt x="1046" y="183"/>
                    </a:lnTo>
                    <a:cubicBezTo>
                      <a:pt x="1023" y="276"/>
                      <a:pt x="1025" y="358"/>
                      <a:pt x="1037" y="427"/>
                    </a:cubicBezTo>
                    <a:cubicBezTo>
                      <a:pt x="1015" y="423"/>
                      <a:pt x="993" y="419"/>
                      <a:pt x="971" y="415"/>
                    </a:cubicBezTo>
                    <a:cubicBezTo>
                      <a:pt x="503" y="339"/>
                      <a:pt x="362" y="569"/>
                      <a:pt x="417" y="756"/>
                    </a:cubicBezTo>
                    <a:cubicBezTo>
                      <a:pt x="262" y="814"/>
                      <a:pt x="117" y="881"/>
                      <a:pt x="0" y="946"/>
                    </a:cubicBezTo>
                    <a:cubicBezTo>
                      <a:pt x="184" y="506"/>
                      <a:pt x="583" y="119"/>
                      <a:pt x="919" y="68"/>
                    </a:cubicBezTo>
                    <a:cubicBezTo>
                      <a:pt x="1029" y="53"/>
                      <a:pt x="1060" y="125"/>
                      <a:pt x="1046" y="1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6"/>
              <p:cNvSpPr>
                <a:spLocks noEditPoints="1"/>
              </p:cNvSpPr>
              <p:nvPr/>
            </p:nvSpPr>
            <p:spPr bwMode="invGray">
              <a:xfrm>
                <a:off x="2894013" y="2443163"/>
                <a:ext cx="1189038" cy="400050"/>
              </a:xfrm>
              <a:custGeom>
                <a:avLst/>
                <a:gdLst>
                  <a:gd name="T0" fmla="*/ 749 w 1245"/>
                  <a:gd name="T1" fmla="*/ 246 h 417"/>
                  <a:gd name="T2" fmla="*/ 749 w 1245"/>
                  <a:gd name="T3" fmla="*/ 246 h 417"/>
                  <a:gd name="T4" fmla="*/ 1245 w 1245"/>
                  <a:gd name="T5" fmla="*/ 318 h 417"/>
                  <a:gd name="T6" fmla="*/ 745 w 1245"/>
                  <a:gd name="T7" fmla="*/ 104 h 417"/>
                  <a:gd name="T8" fmla="*/ 749 w 1245"/>
                  <a:gd name="T9" fmla="*/ 246 h 417"/>
                  <a:gd name="T10" fmla="*/ 722 w 1245"/>
                  <a:gd name="T11" fmla="*/ 249 h 417"/>
                  <a:gd name="T12" fmla="*/ 722 w 1245"/>
                  <a:gd name="T13" fmla="*/ 249 h 417"/>
                  <a:gd name="T14" fmla="*/ 55 w 1245"/>
                  <a:gd name="T15" fmla="*/ 417 h 417"/>
                  <a:gd name="T16" fmla="*/ 609 w 1245"/>
                  <a:gd name="T17" fmla="*/ 76 h 417"/>
                  <a:gd name="T18" fmla="*/ 675 w 1245"/>
                  <a:gd name="T19" fmla="*/ 88 h 417"/>
                  <a:gd name="T20" fmla="*/ 722 w 1245"/>
                  <a:gd name="T21" fmla="*/ 249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5" h="417">
                    <a:moveTo>
                      <a:pt x="749" y="246"/>
                    </a:moveTo>
                    <a:lnTo>
                      <a:pt x="749" y="246"/>
                    </a:lnTo>
                    <a:cubicBezTo>
                      <a:pt x="931" y="232"/>
                      <a:pt x="1103" y="250"/>
                      <a:pt x="1245" y="318"/>
                    </a:cubicBezTo>
                    <a:cubicBezTo>
                      <a:pt x="1139" y="247"/>
                      <a:pt x="973" y="159"/>
                      <a:pt x="745" y="104"/>
                    </a:cubicBezTo>
                    <a:cubicBezTo>
                      <a:pt x="740" y="167"/>
                      <a:pt x="745" y="220"/>
                      <a:pt x="749" y="246"/>
                    </a:cubicBezTo>
                    <a:close/>
                    <a:moveTo>
                      <a:pt x="722" y="249"/>
                    </a:moveTo>
                    <a:lnTo>
                      <a:pt x="722" y="249"/>
                    </a:lnTo>
                    <a:cubicBezTo>
                      <a:pt x="518" y="268"/>
                      <a:pt x="277" y="334"/>
                      <a:pt x="55" y="417"/>
                    </a:cubicBezTo>
                    <a:cubicBezTo>
                      <a:pt x="0" y="230"/>
                      <a:pt x="141" y="0"/>
                      <a:pt x="609" y="76"/>
                    </a:cubicBezTo>
                    <a:cubicBezTo>
                      <a:pt x="631" y="80"/>
                      <a:pt x="653" y="84"/>
                      <a:pt x="675" y="88"/>
                    </a:cubicBezTo>
                    <a:cubicBezTo>
                      <a:pt x="686" y="154"/>
                      <a:pt x="706" y="208"/>
                      <a:pt x="722" y="249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7"/>
              <p:cNvSpPr>
                <a:spLocks noEditPoints="1"/>
              </p:cNvSpPr>
              <p:nvPr/>
            </p:nvSpPr>
            <p:spPr bwMode="invGray">
              <a:xfrm>
                <a:off x="4687888" y="2325688"/>
                <a:ext cx="1809750" cy="493713"/>
              </a:xfrm>
              <a:custGeom>
                <a:avLst/>
                <a:gdLst>
                  <a:gd name="T0" fmla="*/ 1579 w 1897"/>
                  <a:gd name="T1" fmla="*/ 301 h 515"/>
                  <a:gd name="T2" fmla="*/ 1706 w 1897"/>
                  <a:gd name="T3" fmla="*/ 301 h 515"/>
                  <a:gd name="T4" fmla="*/ 1596 w 1897"/>
                  <a:gd name="T5" fmla="*/ 20 h 515"/>
                  <a:gd name="T6" fmla="*/ 1391 w 1897"/>
                  <a:gd name="T7" fmla="*/ 500 h 515"/>
                  <a:gd name="T8" fmla="*/ 1542 w 1897"/>
                  <a:gd name="T9" fmla="*/ 394 h 515"/>
                  <a:gd name="T10" fmla="*/ 1787 w 1897"/>
                  <a:gd name="T11" fmla="*/ 500 h 515"/>
                  <a:gd name="T12" fmla="*/ 1692 w 1897"/>
                  <a:gd name="T13" fmla="*/ 20 h 515"/>
                  <a:gd name="T14" fmla="*/ 1813 w 1897"/>
                  <a:gd name="T15" fmla="*/ 77 h 515"/>
                  <a:gd name="T16" fmla="*/ 1813 w 1897"/>
                  <a:gd name="T17" fmla="*/ 61 h 515"/>
                  <a:gd name="T18" fmla="*/ 1828 w 1897"/>
                  <a:gd name="T19" fmla="*/ 77 h 515"/>
                  <a:gd name="T20" fmla="*/ 1826 w 1897"/>
                  <a:gd name="T21" fmla="*/ 59 h 515"/>
                  <a:gd name="T22" fmla="*/ 1833 w 1897"/>
                  <a:gd name="T23" fmla="*/ 48 h 515"/>
                  <a:gd name="T24" fmla="*/ 1818 w 1897"/>
                  <a:gd name="T25" fmla="*/ 35 h 515"/>
                  <a:gd name="T26" fmla="*/ 1805 w 1897"/>
                  <a:gd name="T27" fmla="*/ 77 h 515"/>
                  <a:gd name="T28" fmla="*/ 1850 w 1897"/>
                  <a:gd name="T29" fmla="*/ 56 h 515"/>
                  <a:gd name="T30" fmla="*/ 1819 w 1897"/>
                  <a:gd name="T31" fmla="*/ 88 h 515"/>
                  <a:gd name="T32" fmla="*/ 1819 w 1897"/>
                  <a:gd name="T33" fmla="*/ 25 h 515"/>
                  <a:gd name="T34" fmla="*/ 1819 w 1897"/>
                  <a:gd name="T35" fmla="*/ 20 h 515"/>
                  <a:gd name="T36" fmla="*/ 1783 w 1897"/>
                  <a:gd name="T37" fmla="*/ 56 h 515"/>
                  <a:gd name="T38" fmla="*/ 1855 w 1897"/>
                  <a:gd name="T39" fmla="*/ 56 h 515"/>
                  <a:gd name="T40" fmla="*/ 1813 w 1897"/>
                  <a:gd name="T41" fmla="*/ 41 h 515"/>
                  <a:gd name="T42" fmla="*/ 1818 w 1897"/>
                  <a:gd name="T43" fmla="*/ 41 h 515"/>
                  <a:gd name="T44" fmla="*/ 1826 w 1897"/>
                  <a:gd name="T45" fmla="*/ 48 h 515"/>
                  <a:gd name="T46" fmla="*/ 1818 w 1897"/>
                  <a:gd name="T47" fmla="*/ 55 h 515"/>
                  <a:gd name="T48" fmla="*/ 1813 w 1897"/>
                  <a:gd name="T49" fmla="*/ 41 h 515"/>
                  <a:gd name="T50" fmla="*/ 273 w 1897"/>
                  <a:gd name="T51" fmla="*/ 190 h 515"/>
                  <a:gd name="T52" fmla="*/ 106 w 1897"/>
                  <a:gd name="T53" fmla="*/ 263 h 515"/>
                  <a:gd name="T54" fmla="*/ 187 w 1897"/>
                  <a:gd name="T55" fmla="*/ 116 h 515"/>
                  <a:gd name="T56" fmla="*/ 273 w 1897"/>
                  <a:gd name="T57" fmla="*/ 190 h 515"/>
                  <a:gd name="T58" fmla="*/ 196 w 1897"/>
                  <a:gd name="T59" fmla="*/ 20 h 515"/>
                  <a:gd name="T60" fmla="*/ 0 w 1897"/>
                  <a:gd name="T61" fmla="*/ 500 h 515"/>
                  <a:gd name="T62" fmla="*/ 106 w 1897"/>
                  <a:gd name="T63" fmla="*/ 356 h 515"/>
                  <a:gd name="T64" fmla="*/ 380 w 1897"/>
                  <a:gd name="T65" fmla="*/ 188 h 515"/>
                  <a:gd name="T66" fmla="*/ 196 w 1897"/>
                  <a:gd name="T67" fmla="*/ 20 h 515"/>
                  <a:gd name="T68" fmla="*/ 954 w 1897"/>
                  <a:gd name="T69" fmla="*/ 74 h 515"/>
                  <a:gd name="T70" fmla="*/ 953 w 1897"/>
                  <a:gd name="T71" fmla="*/ 443 h 515"/>
                  <a:gd name="T72" fmla="*/ 1339 w 1897"/>
                  <a:gd name="T73" fmla="*/ 438 h 515"/>
                  <a:gd name="T74" fmla="*/ 1341 w 1897"/>
                  <a:gd name="T75" fmla="*/ 215 h 515"/>
                  <a:gd name="T76" fmla="*/ 1132 w 1897"/>
                  <a:gd name="T77" fmla="*/ 304 h 515"/>
                  <a:gd name="T78" fmla="*/ 1241 w 1897"/>
                  <a:gd name="T79" fmla="*/ 394 h 515"/>
                  <a:gd name="T80" fmla="*/ 1027 w 1897"/>
                  <a:gd name="T81" fmla="*/ 375 h 515"/>
                  <a:gd name="T82" fmla="*/ 1028 w 1897"/>
                  <a:gd name="T83" fmla="*/ 143 h 515"/>
                  <a:gd name="T84" fmla="*/ 1207 w 1897"/>
                  <a:gd name="T85" fmla="*/ 107 h 515"/>
                  <a:gd name="T86" fmla="*/ 1316 w 1897"/>
                  <a:gd name="T87" fmla="*/ 63 h 515"/>
                  <a:gd name="T88" fmla="*/ 954 w 1897"/>
                  <a:gd name="T89" fmla="*/ 74 h 515"/>
                  <a:gd name="T90" fmla="*/ 562 w 1897"/>
                  <a:gd name="T91" fmla="*/ 309 h 515"/>
                  <a:gd name="T92" fmla="*/ 769 w 1897"/>
                  <a:gd name="T93" fmla="*/ 215 h 515"/>
                  <a:gd name="T94" fmla="*/ 562 w 1897"/>
                  <a:gd name="T95" fmla="*/ 114 h 515"/>
                  <a:gd name="T96" fmla="*/ 819 w 1897"/>
                  <a:gd name="T97" fmla="*/ 20 h 515"/>
                  <a:gd name="T98" fmla="*/ 457 w 1897"/>
                  <a:gd name="T99" fmla="*/ 500 h 515"/>
                  <a:gd name="T100" fmla="*/ 823 w 1897"/>
                  <a:gd name="T101" fmla="*/ 407 h 515"/>
                  <a:gd name="T102" fmla="*/ 562 w 1897"/>
                  <a:gd name="T103" fmla="*/ 309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97" h="515">
                    <a:moveTo>
                      <a:pt x="1579" y="301"/>
                    </a:moveTo>
                    <a:lnTo>
                      <a:pt x="1579" y="301"/>
                    </a:lnTo>
                    <a:lnTo>
                      <a:pt x="1643" y="146"/>
                    </a:lnTo>
                    <a:lnTo>
                      <a:pt x="1706" y="301"/>
                    </a:lnTo>
                    <a:lnTo>
                      <a:pt x="1579" y="301"/>
                    </a:lnTo>
                    <a:close/>
                    <a:moveTo>
                      <a:pt x="1596" y="20"/>
                    </a:moveTo>
                    <a:lnTo>
                      <a:pt x="1596" y="20"/>
                    </a:lnTo>
                    <a:lnTo>
                      <a:pt x="1391" y="500"/>
                    </a:lnTo>
                    <a:lnTo>
                      <a:pt x="1498" y="500"/>
                    </a:lnTo>
                    <a:lnTo>
                      <a:pt x="1542" y="394"/>
                    </a:lnTo>
                    <a:lnTo>
                      <a:pt x="1743" y="394"/>
                    </a:lnTo>
                    <a:lnTo>
                      <a:pt x="1787" y="500"/>
                    </a:lnTo>
                    <a:lnTo>
                      <a:pt x="1897" y="500"/>
                    </a:lnTo>
                    <a:lnTo>
                      <a:pt x="1692" y="20"/>
                    </a:lnTo>
                    <a:lnTo>
                      <a:pt x="1596" y="20"/>
                    </a:lnTo>
                    <a:close/>
                    <a:moveTo>
                      <a:pt x="1813" y="77"/>
                    </a:moveTo>
                    <a:lnTo>
                      <a:pt x="1813" y="77"/>
                    </a:lnTo>
                    <a:lnTo>
                      <a:pt x="1813" y="61"/>
                    </a:lnTo>
                    <a:lnTo>
                      <a:pt x="1819" y="61"/>
                    </a:lnTo>
                    <a:lnTo>
                      <a:pt x="1828" y="77"/>
                    </a:lnTo>
                    <a:lnTo>
                      <a:pt x="1837" y="77"/>
                    </a:lnTo>
                    <a:lnTo>
                      <a:pt x="1826" y="59"/>
                    </a:lnTo>
                    <a:cubicBezTo>
                      <a:pt x="1828" y="58"/>
                      <a:pt x="1830" y="57"/>
                      <a:pt x="1831" y="55"/>
                    </a:cubicBezTo>
                    <a:cubicBezTo>
                      <a:pt x="1833" y="53"/>
                      <a:pt x="1833" y="50"/>
                      <a:pt x="1833" y="48"/>
                    </a:cubicBezTo>
                    <a:cubicBezTo>
                      <a:pt x="1833" y="44"/>
                      <a:pt x="1832" y="40"/>
                      <a:pt x="1830" y="38"/>
                    </a:cubicBezTo>
                    <a:cubicBezTo>
                      <a:pt x="1827" y="36"/>
                      <a:pt x="1823" y="35"/>
                      <a:pt x="1818" y="35"/>
                    </a:cubicBezTo>
                    <a:lnTo>
                      <a:pt x="1805" y="35"/>
                    </a:lnTo>
                    <a:lnTo>
                      <a:pt x="1805" y="77"/>
                    </a:lnTo>
                    <a:lnTo>
                      <a:pt x="1813" y="77"/>
                    </a:lnTo>
                    <a:close/>
                    <a:moveTo>
                      <a:pt x="1850" y="56"/>
                    </a:moveTo>
                    <a:lnTo>
                      <a:pt x="1850" y="56"/>
                    </a:lnTo>
                    <a:cubicBezTo>
                      <a:pt x="1850" y="74"/>
                      <a:pt x="1836" y="88"/>
                      <a:pt x="1819" y="88"/>
                    </a:cubicBezTo>
                    <a:cubicBezTo>
                      <a:pt x="1802" y="88"/>
                      <a:pt x="1788" y="74"/>
                      <a:pt x="1788" y="56"/>
                    </a:cubicBezTo>
                    <a:cubicBezTo>
                      <a:pt x="1788" y="39"/>
                      <a:pt x="1802" y="25"/>
                      <a:pt x="1819" y="25"/>
                    </a:cubicBezTo>
                    <a:cubicBezTo>
                      <a:pt x="1836" y="25"/>
                      <a:pt x="1850" y="39"/>
                      <a:pt x="1850" y="56"/>
                    </a:cubicBezTo>
                    <a:close/>
                    <a:moveTo>
                      <a:pt x="1819" y="20"/>
                    </a:moveTo>
                    <a:lnTo>
                      <a:pt x="1819" y="20"/>
                    </a:lnTo>
                    <a:cubicBezTo>
                      <a:pt x="1799" y="20"/>
                      <a:pt x="1783" y="37"/>
                      <a:pt x="1783" y="56"/>
                    </a:cubicBezTo>
                    <a:cubicBezTo>
                      <a:pt x="1783" y="76"/>
                      <a:pt x="1799" y="92"/>
                      <a:pt x="1819" y="92"/>
                    </a:cubicBezTo>
                    <a:cubicBezTo>
                      <a:pt x="1839" y="92"/>
                      <a:pt x="1855" y="76"/>
                      <a:pt x="1855" y="56"/>
                    </a:cubicBezTo>
                    <a:cubicBezTo>
                      <a:pt x="1855" y="37"/>
                      <a:pt x="1839" y="20"/>
                      <a:pt x="1819" y="20"/>
                    </a:cubicBezTo>
                    <a:close/>
                    <a:moveTo>
                      <a:pt x="1813" y="41"/>
                    </a:moveTo>
                    <a:lnTo>
                      <a:pt x="1813" y="41"/>
                    </a:lnTo>
                    <a:lnTo>
                      <a:pt x="1818" y="41"/>
                    </a:lnTo>
                    <a:cubicBezTo>
                      <a:pt x="1821" y="41"/>
                      <a:pt x="1823" y="42"/>
                      <a:pt x="1824" y="43"/>
                    </a:cubicBezTo>
                    <a:cubicBezTo>
                      <a:pt x="1826" y="44"/>
                      <a:pt x="1826" y="46"/>
                      <a:pt x="1826" y="48"/>
                    </a:cubicBezTo>
                    <a:cubicBezTo>
                      <a:pt x="1826" y="50"/>
                      <a:pt x="1825" y="52"/>
                      <a:pt x="1824" y="53"/>
                    </a:cubicBezTo>
                    <a:cubicBezTo>
                      <a:pt x="1822" y="54"/>
                      <a:pt x="1820" y="55"/>
                      <a:pt x="1818" y="55"/>
                    </a:cubicBezTo>
                    <a:lnTo>
                      <a:pt x="1813" y="55"/>
                    </a:lnTo>
                    <a:lnTo>
                      <a:pt x="1813" y="41"/>
                    </a:lnTo>
                    <a:close/>
                    <a:moveTo>
                      <a:pt x="273" y="190"/>
                    </a:moveTo>
                    <a:lnTo>
                      <a:pt x="273" y="190"/>
                    </a:lnTo>
                    <a:cubicBezTo>
                      <a:pt x="273" y="231"/>
                      <a:pt x="242" y="263"/>
                      <a:pt x="189" y="263"/>
                    </a:cubicBezTo>
                    <a:lnTo>
                      <a:pt x="106" y="263"/>
                    </a:lnTo>
                    <a:lnTo>
                      <a:pt x="106" y="116"/>
                    </a:lnTo>
                    <a:lnTo>
                      <a:pt x="187" y="116"/>
                    </a:lnTo>
                    <a:cubicBezTo>
                      <a:pt x="240" y="116"/>
                      <a:pt x="273" y="141"/>
                      <a:pt x="273" y="189"/>
                    </a:cubicBezTo>
                    <a:lnTo>
                      <a:pt x="273" y="190"/>
                    </a:lnTo>
                    <a:close/>
                    <a:moveTo>
                      <a:pt x="196" y="20"/>
                    </a:moveTo>
                    <a:lnTo>
                      <a:pt x="196" y="20"/>
                    </a:lnTo>
                    <a:lnTo>
                      <a:pt x="0" y="20"/>
                    </a:lnTo>
                    <a:lnTo>
                      <a:pt x="0" y="500"/>
                    </a:lnTo>
                    <a:lnTo>
                      <a:pt x="106" y="500"/>
                    </a:lnTo>
                    <a:lnTo>
                      <a:pt x="106" y="356"/>
                    </a:lnTo>
                    <a:lnTo>
                      <a:pt x="186" y="356"/>
                    </a:lnTo>
                    <a:cubicBezTo>
                      <a:pt x="293" y="356"/>
                      <a:pt x="380" y="299"/>
                      <a:pt x="380" y="188"/>
                    </a:cubicBezTo>
                    <a:lnTo>
                      <a:pt x="380" y="186"/>
                    </a:lnTo>
                    <a:cubicBezTo>
                      <a:pt x="380" y="88"/>
                      <a:pt x="311" y="20"/>
                      <a:pt x="196" y="20"/>
                    </a:cubicBezTo>
                    <a:close/>
                    <a:moveTo>
                      <a:pt x="954" y="74"/>
                    </a:moveTo>
                    <a:lnTo>
                      <a:pt x="954" y="74"/>
                    </a:lnTo>
                    <a:cubicBezTo>
                      <a:pt x="904" y="123"/>
                      <a:pt x="879" y="185"/>
                      <a:pt x="879" y="259"/>
                    </a:cubicBezTo>
                    <a:cubicBezTo>
                      <a:pt x="879" y="333"/>
                      <a:pt x="904" y="395"/>
                      <a:pt x="953" y="443"/>
                    </a:cubicBezTo>
                    <a:cubicBezTo>
                      <a:pt x="1002" y="491"/>
                      <a:pt x="1064" y="515"/>
                      <a:pt x="1138" y="515"/>
                    </a:cubicBezTo>
                    <a:cubicBezTo>
                      <a:pt x="1224" y="515"/>
                      <a:pt x="1292" y="489"/>
                      <a:pt x="1339" y="438"/>
                    </a:cubicBezTo>
                    <a:lnTo>
                      <a:pt x="1341" y="435"/>
                    </a:lnTo>
                    <a:lnTo>
                      <a:pt x="1341" y="215"/>
                    </a:lnTo>
                    <a:lnTo>
                      <a:pt x="1132" y="215"/>
                    </a:lnTo>
                    <a:lnTo>
                      <a:pt x="1132" y="304"/>
                    </a:lnTo>
                    <a:lnTo>
                      <a:pt x="1241" y="304"/>
                    </a:lnTo>
                    <a:lnTo>
                      <a:pt x="1241" y="394"/>
                    </a:lnTo>
                    <a:cubicBezTo>
                      <a:pt x="1213" y="411"/>
                      <a:pt x="1178" y="419"/>
                      <a:pt x="1137" y="419"/>
                    </a:cubicBezTo>
                    <a:cubicBezTo>
                      <a:pt x="1094" y="419"/>
                      <a:pt x="1057" y="404"/>
                      <a:pt x="1027" y="375"/>
                    </a:cubicBezTo>
                    <a:cubicBezTo>
                      <a:pt x="997" y="347"/>
                      <a:pt x="982" y="308"/>
                      <a:pt x="982" y="260"/>
                    </a:cubicBezTo>
                    <a:cubicBezTo>
                      <a:pt x="982" y="211"/>
                      <a:pt x="997" y="172"/>
                      <a:pt x="1028" y="143"/>
                    </a:cubicBezTo>
                    <a:cubicBezTo>
                      <a:pt x="1059" y="113"/>
                      <a:pt x="1098" y="99"/>
                      <a:pt x="1144" y="99"/>
                    </a:cubicBezTo>
                    <a:cubicBezTo>
                      <a:pt x="1168" y="99"/>
                      <a:pt x="1189" y="101"/>
                      <a:pt x="1207" y="107"/>
                    </a:cubicBezTo>
                    <a:cubicBezTo>
                      <a:pt x="1224" y="113"/>
                      <a:pt x="1241" y="123"/>
                      <a:pt x="1258" y="137"/>
                    </a:cubicBezTo>
                    <a:lnTo>
                      <a:pt x="1316" y="63"/>
                    </a:lnTo>
                    <a:cubicBezTo>
                      <a:pt x="1285" y="36"/>
                      <a:pt x="1230" y="0"/>
                      <a:pt x="1138" y="0"/>
                    </a:cubicBezTo>
                    <a:cubicBezTo>
                      <a:pt x="1066" y="0"/>
                      <a:pt x="1005" y="25"/>
                      <a:pt x="954" y="74"/>
                    </a:cubicBezTo>
                    <a:close/>
                    <a:moveTo>
                      <a:pt x="562" y="309"/>
                    </a:moveTo>
                    <a:lnTo>
                      <a:pt x="562" y="309"/>
                    </a:lnTo>
                    <a:lnTo>
                      <a:pt x="769" y="309"/>
                    </a:lnTo>
                    <a:lnTo>
                      <a:pt x="769" y="215"/>
                    </a:lnTo>
                    <a:lnTo>
                      <a:pt x="562" y="215"/>
                    </a:lnTo>
                    <a:lnTo>
                      <a:pt x="562" y="114"/>
                    </a:lnTo>
                    <a:lnTo>
                      <a:pt x="819" y="114"/>
                    </a:lnTo>
                    <a:lnTo>
                      <a:pt x="819" y="20"/>
                    </a:lnTo>
                    <a:lnTo>
                      <a:pt x="457" y="20"/>
                    </a:lnTo>
                    <a:lnTo>
                      <a:pt x="457" y="500"/>
                    </a:lnTo>
                    <a:lnTo>
                      <a:pt x="823" y="500"/>
                    </a:lnTo>
                    <a:lnTo>
                      <a:pt x="823" y="407"/>
                    </a:lnTo>
                    <a:lnTo>
                      <a:pt x="562" y="407"/>
                    </a:lnTo>
                    <a:lnTo>
                      <a:pt x="562" y="30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754563" y="4853288"/>
            <a:ext cx="3703638" cy="1825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>
          <a:xfrm>
            <a:off x="365125" y="1098550"/>
            <a:ext cx="4024312" cy="3563938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hoto Orange">
    <p:bg>
      <p:bgPr>
        <a:solidFill>
          <a:srgbClr val="EC5A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/>
          <p:cNvSpPr>
            <a:spLocks noChangeAspect="1"/>
          </p:cNvSpPr>
          <p:nvPr userDrawn="1"/>
        </p:nvSpPr>
        <p:spPr bwMode="hidden">
          <a:xfrm>
            <a:off x="-4" y="3883108"/>
            <a:ext cx="4572004" cy="1260393"/>
          </a:xfrm>
          <a:custGeom>
            <a:avLst/>
            <a:gdLst/>
            <a:ahLst/>
            <a:cxnLst/>
            <a:rect l="l" t="t" r="r" b="b"/>
            <a:pathLst>
              <a:path w="4572004" h="1260393">
                <a:moveTo>
                  <a:pt x="1076568" y="0"/>
                </a:moveTo>
                <a:cubicBezTo>
                  <a:pt x="1314868" y="0"/>
                  <a:pt x="1508050" y="193181"/>
                  <a:pt x="1508050" y="431483"/>
                </a:cubicBezTo>
                <a:lnTo>
                  <a:pt x="1506772" y="444162"/>
                </a:lnTo>
                <a:lnTo>
                  <a:pt x="1552495" y="458355"/>
                </a:lnTo>
                <a:cubicBezTo>
                  <a:pt x="1599993" y="478445"/>
                  <a:pt x="1640406" y="512006"/>
                  <a:pt x="1668944" y="554249"/>
                </a:cubicBezTo>
                <a:lnTo>
                  <a:pt x="1680767" y="578842"/>
                </a:lnTo>
                <a:lnTo>
                  <a:pt x="1699016" y="563786"/>
                </a:lnTo>
                <a:cubicBezTo>
                  <a:pt x="1733363" y="540582"/>
                  <a:pt x="1774768" y="527032"/>
                  <a:pt x="1819338" y="527032"/>
                </a:cubicBezTo>
                <a:cubicBezTo>
                  <a:pt x="1834196" y="527032"/>
                  <a:pt x="1848701" y="528538"/>
                  <a:pt x="1862710" y="531405"/>
                </a:cubicBezTo>
                <a:lnTo>
                  <a:pt x="1900853" y="543245"/>
                </a:lnTo>
                <a:lnTo>
                  <a:pt x="1908541" y="518482"/>
                </a:lnTo>
                <a:cubicBezTo>
                  <a:pt x="1948720" y="423486"/>
                  <a:pt x="2042784" y="356830"/>
                  <a:pt x="2152417" y="356830"/>
                </a:cubicBezTo>
                <a:lnTo>
                  <a:pt x="2171456" y="358749"/>
                </a:lnTo>
                <a:lnTo>
                  <a:pt x="2188958" y="326501"/>
                </a:lnTo>
                <a:cubicBezTo>
                  <a:pt x="2266499" y="211726"/>
                  <a:pt x="2397813" y="136264"/>
                  <a:pt x="2546751" y="136264"/>
                </a:cubicBezTo>
                <a:cubicBezTo>
                  <a:pt x="2665902" y="136264"/>
                  <a:pt x="2773772" y="184560"/>
                  <a:pt x="2851855" y="262643"/>
                </a:cubicBezTo>
                <a:lnTo>
                  <a:pt x="2891688" y="310921"/>
                </a:lnTo>
                <a:lnTo>
                  <a:pt x="2903068" y="289955"/>
                </a:lnTo>
                <a:cubicBezTo>
                  <a:pt x="2992355" y="157792"/>
                  <a:pt x="3143561" y="70899"/>
                  <a:pt x="3315062" y="70899"/>
                </a:cubicBezTo>
                <a:cubicBezTo>
                  <a:pt x="3332212" y="70899"/>
                  <a:pt x="3349159" y="71768"/>
                  <a:pt x="3365862" y="73464"/>
                </a:cubicBezTo>
                <a:lnTo>
                  <a:pt x="3414566" y="80897"/>
                </a:lnTo>
                <a:lnTo>
                  <a:pt x="3444650" y="56076"/>
                </a:lnTo>
                <a:cubicBezTo>
                  <a:pt x="3497054" y="20673"/>
                  <a:pt x="3560228" y="0"/>
                  <a:pt x="3628230" y="0"/>
                </a:cubicBezTo>
                <a:cubicBezTo>
                  <a:pt x="3786902" y="0"/>
                  <a:pt x="3919286" y="112550"/>
                  <a:pt x="3949902" y="262170"/>
                </a:cubicBezTo>
                <a:lnTo>
                  <a:pt x="3950759" y="270668"/>
                </a:lnTo>
                <a:lnTo>
                  <a:pt x="3960210" y="267734"/>
                </a:lnTo>
                <a:cubicBezTo>
                  <a:pt x="3977440" y="264208"/>
                  <a:pt x="3995279" y="262357"/>
                  <a:pt x="4013551" y="262357"/>
                </a:cubicBezTo>
                <a:cubicBezTo>
                  <a:pt x="4104912" y="262357"/>
                  <a:pt x="4185460" y="308646"/>
                  <a:pt x="4233025" y="379050"/>
                </a:cubicBezTo>
                <a:lnTo>
                  <a:pt x="4243902" y="399090"/>
                </a:lnTo>
                <a:lnTo>
                  <a:pt x="4247387" y="387863"/>
                </a:lnTo>
                <a:cubicBezTo>
                  <a:pt x="4301073" y="260934"/>
                  <a:pt x="4425974" y="171460"/>
                  <a:pt x="4572004" y="169861"/>
                </a:cubicBezTo>
                <a:lnTo>
                  <a:pt x="4572004" y="1260393"/>
                </a:lnTo>
                <a:lnTo>
                  <a:pt x="2" y="1260393"/>
                </a:lnTo>
                <a:cubicBezTo>
                  <a:pt x="1" y="1020805"/>
                  <a:pt x="1" y="781218"/>
                  <a:pt x="0" y="541629"/>
                </a:cubicBezTo>
                <a:lnTo>
                  <a:pt x="13625" y="525116"/>
                </a:lnTo>
                <a:cubicBezTo>
                  <a:pt x="71477" y="467264"/>
                  <a:pt x="151398" y="431483"/>
                  <a:pt x="239675" y="431483"/>
                </a:cubicBezTo>
                <a:cubicBezTo>
                  <a:pt x="283815" y="431483"/>
                  <a:pt x="325865" y="440428"/>
                  <a:pt x="364110" y="456605"/>
                </a:cubicBezTo>
                <a:lnTo>
                  <a:pt x="392039" y="471763"/>
                </a:lnTo>
                <a:lnTo>
                  <a:pt x="414033" y="445106"/>
                </a:lnTo>
                <a:cubicBezTo>
                  <a:pt x="471885" y="387254"/>
                  <a:pt x="551805" y="351473"/>
                  <a:pt x="640084" y="351473"/>
                </a:cubicBezTo>
                <a:lnTo>
                  <a:pt x="653018" y="352777"/>
                </a:lnTo>
                <a:lnTo>
                  <a:pt x="653850" y="344524"/>
                </a:lnTo>
                <a:cubicBezTo>
                  <a:pt x="694085" y="147905"/>
                  <a:pt x="868053" y="0"/>
                  <a:pt x="1076568" y="0"/>
                </a:cubicBezTo>
                <a:close/>
              </a:path>
            </a:pathLst>
          </a:custGeom>
          <a:solidFill>
            <a:srgbClr val="FFFFFF">
              <a:alpha val="14902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 bwMode="gray">
          <a:xfrm>
            <a:off x="4572000" y="0"/>
            <a:ext cx="4572000" cy="5143500"/>
          </a:xfr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82880"/>
            <a:ext cx="4024313" cy="68707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title, sentence case</a:t>
            </a:r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 bwMode="invGray">
          <a:xfrm>
            <a:off x="114300" y="4880397"/>
            <a:ext cx="685800" cy="202367"/>
            <a:chOff x="2203450" y="1885950"/>
            <a:chExt cx="4737100" cy="1371600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/>
          </p:nvSpPr>
          <p:spPr bwMode="invGray">
            <a:xfrm>
              <a:off x="2203450" y="1885950"/>
              <a:ext cx="4737100" cy="13716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2" name="Group 21"/>
            <p:cNvGrpSpPr/>
            <p:nvPr/>
          </p:nvGrpSpPr>
          <p:grpSpPr bwMode="invGray">
            <a:xfrm>
              <a:off x="2549525" y="2117725"/>
              <a:ext cx="3948113" cy="908050"/>
              <a:chOff x="2549525" y="2117725"/>
              <a:chExt cx="3948113" cy="908050"/>
            </a:xfrm>
          </p:grpSpPr>
          <p:sp>
            <p:nvSpPr>
              <p:cNvPr id="23" name="Freeform 5"/>
              <p:cNvSpPr>
                <a:spLocks noEditPoints="1"/>
              </p:cNvSpPr>
              <p:nvPr/>
            </p:nvSpPr>
            <p:spPr bwMode="invGray">
              <a:xfrm>
                <a:off x="2549525" y="2117725"/>
                <a:ext cx="1949450" cy="908050"/>
              </a:xfrm>
              <a:custGeom>
                <a:avLst/>
                <a:gdLst>
                  <a:gd name="T0" fmla="*/ 1816 w 2042"/>
                  <a:gd name="T1" fmla="*/ 279 h 946"/>
                  <a:gd name="T2" fmla="*/ 1816 w 2042"/>
                  <a:gd name="T3" fmla="*/ 279 h 946"/>
                  <a:gd name="T4" fmla="*/ 1813 w 2042"/>
                  <a:gd name="T5" fmla="*/ 278 h 946"/>
                  <a:gd name="T6" fmla="*/ 1761 w 2042"/>
                  <a:gd name="T7" fmla="*/ 288 h 946"/>
                  <a:gd name="T8" fmla="*/ 1758 w 2042"/>
                  <a:gd name="T9" fmla="*/ 291 h 946"/>
                  <a:gd name="T10" fmla="*/ 1805 w 2042"/>
                  <a:gd name="T11" fmla="*/ 314 h 946"/>
                  <a:gd name="T12" fmla="*/ 1816 w 2042"/>
                  <a:gd name="T13" fmla="*/ 279 h 946"/>
                  <a:gd name="T14" fmla="*/ 2030 w 2042"/>
                  <a:gd name="T15" fmla="*/ 536 h 946"/>
                  <a:gd name="T16" fmla="*/ 2030 w 2042"/>
                  <a:gd name="T17" fmla="*/ 536 h 946"/>
                  <a:gd name="T18" fmla="*/ 2000 w 2042"/>
                  <a:gd name="T19" fmla="*/ 586 h 946"/>
                  <a:gd name="T20" fmla="*/ 1938 w 2042"/>
                  <a:gd name="T21" fmla="*/ 596 h 946"/>
                  <a:gd name="T22" fmla="*/ 1779 w 2042"/>
                  <a:gd name="T23" fmla="*/ 532 h 946"/>
                  <a:gd name="T24" fmla="*/ 1511 w 2042"/>
                  <a:gd name="T25" fmla="*/ 458 h 946"/>
                  <a:gd name="T26" fmla="*/ 1501 w 2042"/>
                  <a:gd name="T27" fmla="*/ 469 h 946"/>
                  <a:gd name="T28" fmla="*/ 1679 w 2042"/>
                  <a:gd name="T29" fmla="*/ 582 h 946"/>
                  <a:gd name="T30" fmla="*/ 1719 w 2042"/>
                  <a:gd name="T31" fmla="*/ 725 h 946"/>
                  <a:gd name="T32" fmla="*/ 1607 w 2042"/>
                  <a:gd name="T33" fmla="*/ 657 h 946"/>
                  <a:gd name="T34" fmla="*/ 1107 w 2042"/>
                  <a:gd name="T35" fmla="*/ 443 h 946"/>
                  <a:gd name="T36" fmla="*/ 1639 w 2042"/>
                  <a:gd name="T37" fmla="*/ 62 h 946"/>
                  <a:gd name="T38" fmla="*/ 1782 w 2042"/>
                  <a:gd name="T39" fmla="*/ 115 h 946"/>
                  <a:gd name="T40" fmla="*/ 1750 w 2042"/>
                  <a:gd name="T41" fmla="*/ 148 h 946"/>
                  <a:gd name="T42" fmla="*/ 1752 w 2042"/>
                  <a:gd name="T43" fmla="*/ 177 h 946"/>
                  <a:gd name="T44" fmla="*/ 1842 w 2042"/>
                  <a:gd name="T45" fmla="*/ 248 h 946"/>
                  <a:gd name="T46" fmla="*/ 1873 w 2042"/>
                  <a:gd name="T47" fmla="*/ 330 h 946"/>
                  <a:gd name="T48" fmla="*/ 2025 w 2042"/>
                  <a:gd name="T49" fmla="*/ 494 h 946"/>
                  <a:gd name="T50" fmla="*/ 2030 w 2042"/>
                  <a:gd name="T51" fmla="*/ 536 h 946"/>
                  <a:gd name="T52" fmla="*/ 1046 w 2042"/>
                  <a:gd name="T53" fmla="*/ 183 h 946"/>
                  <a:gd name="T54" fmla="*/ 1046 w 2042"/>
                  <a:gd name="T55" fmla="*/ 183 h 946"/>
                  <a:gd name="T56" fmla="*/ 1037 w 2042"/>
                  <a:gd name="T57" fmla="*/ 427 h 946"/>
                  <a:gd name="T58" fmla="*/ 971 w 2042"/>
                  <a:gd name="T59" fmla="*/ 415 h 946"/>
                  <a:gd name="T60" fmla="*/ 417 w 2042"/>
                  <a:gd name="T61" fmla="*/ 756 h 946"/>
                  <a:gd name="T62" fmla="*/ 0 w 2042"/>
                  <a:gd name="T63" fmla="*/ 946 h 946"/>
                  <a:gd name="T64" fmla="*/ 919 w 2042"/>
                  <a:gd name="T65" fmla="*/ 68 h 946"/>
                  <a:gd name="T66" fmla="*/ 1046 w 2042"/>
                  <a:gd name="T67" fmla="*/ 183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42" h="946">
                    <a:moveTo>
                      <a:pt x="1816" y="279"/>
                    </a:moveTo>
                    <a:lnTo>
                      <a:pt x="1816" y="279"/>
                    </a:lnTo>
                    <a:lnTo>
                      <a:pt x="1813" y="278"/>
                    </a:lnTo>
                    <a:cubicBezTo>
                      <a:pt x="1813" y="277"/>
                      <a:pt x="1784" y="264"/>
                      <a:pt x="1761" y="288"/>
                    </a:cubicBezTo>
                    <a:lnTo>
                      <a:pt x="1758" y="291"/>
                    </a:lnTo>
                    <a:lnTo>
                      <a:pt x="1805" y="314"/>
                    </a:lnTo>
                    <a:lnTo>
                      <a:pt x="1816" y="279"/>
                    </a:lnTo>
                    <a:close/>
                    <a:moveTo>
                      <a:pt x="2030" y="536"/>
                    </a:moveTo>
                    <a:lnTo>
                      <a:pt x="2030" y="536"/>
                    </a:lnTo>
                    <a:cubicBezTo>
                      <a:pt x="2030" y="536"/>
                      <a:pt x="2010" y="573"/>
                      <a:pt x="2000" y="586"/>
                    </a:cubicBezTo>
                    <a:cubicBezTo>
                      <a:pt x="1991" y="600"/>
                      <a:pt x="1963" y="608"/>
                      <a:pt x="1938" y="596"/>
                    </a:cubicBezTo>
                    <a:cubicBezTo>
                      <a:pt x="1926" y="591"/>
                      <a:pt x="1820" y="529"/>
                      <a:pt x="1779" y="532"/>
                    </a:cubicBezTo>
                    <a:cubicBezTo>
                      <a:pt x="1574" y="550"/>
                      <a:pt x="1517" y="466"/>
                      <a:pt x="1511" y="458"/>
                    </a:cubicBezTo>
                    <a:cubicBezTo>
                      <a:pt x="1504" y="450"/>
                      <a:pt x="1492" y="454"/>
                      <a:pt x="1501" y="469"/>
                    </a:cubicBezTo>
                    <a:cubicBezTo>
                      <a:pt x="1546" y="546"/>
                      <a:pt x="1679" y="582"/>
                      <a:pt x="1679" y="582"/>
                    </a:cubicBezTo>
                    <a:cubicBezTo>
                      <a:pt x="1714" y="666"/>
                      <a:pt x="1719" y="725"/>
                      <a:pt x="1719" y="725"/>
                    </a:cubicBezTo>
                    <a:cubicBezTo>
                      <a:pt x="1684" y="698"/>
                      <a:pt x="1647" y="676"/>
                      <a:pt x="1607" y="657"/>
                    </a:cubicBezTo>
                    <a:cubicBezTo>
                      <a:pt x="1501" y="586"/>
                      <a:pt x="1335" y="498"/>
                      <a:pt x="1107" y="443"/>
                    </a:cubicBezTo>
                    <a:cubicBezTo>
                      <a:pt x="1120" y="261"/>
                      <a:pt x="1211" y="0"/>
                      <a:pt x="1639" y="62"/>
                    </a:cubicBezTo>
                    <a:cubicBezTo>
                      <a:pt x="1639" y="62"/>
                      <a:pt x="1724" y="76"/>
                      <a:pt x="1782" y="115"/>
                    </a:cubicBezTo>
                    <a:cubicBezTo>
                      <a:pt x="1782" y="115"/>
                      <a:pt x="1768" y="130"/>
                      <a:pt x="1750" y="148"/>
                    </a:cubicBezTo>
                    <a:cubicBezTo>
                      <a:pt x="1732" y="166"/>
                      <a:pt x="1752" y="177"/>
                      <a:pt x="1752" y="177"/>
                    </a:cubicBezTo>
                    <a:lnTo>
                      <a:pt x="1842" y="248"/>
                    </a:lnTo>
                    <a:cubicBezTo>
                      <a:pt x="1843" y="286"/>
                      <a:pt x="1845" y="296"/>
                      <a:pt x="1873" y="330"/>
                    </a:cubicBezTo>
                    <a:cubicBezTo>
                      <a:pt x="1901" y="364"/>
                      <a:pt x="2011" y="479"/>
                      <a:pt x="2025" y="494"/>
                    </a:cubicBezTo>
                    <a:cubicBezTo>
                      <a:pt x="2042" y="512"/>
                      <a:pt x="2030" y="536"/>
                      <a:pt x="2030" y="536"/>
                    </a:cubicBezTo>
                    <a:close/>
                    <a:moveTo>
                      <a:pt x="1046" y="183"/>
                    </a:moveTo>
                    <a:lnTo>
                      <a:pt x="1046" y="183"/>
                    </a:lnTo>
                    <a:cubicBezTo>
                      <a:pt x="1023" y="276"/>
                      <a:pt x="1025" y="358"/>
                      <a:pt x="1037" y="427"/>
                    </a:cubicBezTo>
                    <a:cubicBezTo>
                      <a:pt x="1015" y="423"/>
                      <a:pt x="993" y="419"/>
                      <a:pt x="971" y="415"/>
                    </a:cubicBezTo>
                    <a:cubicBezTo>
                      <a:pt x="503" y="339"/>
                      <a:pt x="362" y="569"/>
                      <a:pt x="417" y="756"/>
                    </a:cubicBezTo>
                    <a:cubicBezTo>
                      <a:pt x="262" y="814"/>
                      <a:pt x="117" y="881"/>
                      <a:pt x="0" y="946"/>
                    </a:cubicBezTo>
                    <a:cubicBezTo>
                      <a:pt x="184" y="506"/>
                      <a:pt x="583" y="119"/>
                      <a:pt x="919" y="68"/>
                    </a:cubicBezTo>
                    <a:cubicBezTo>
                      <a:pt x="1029" y="53"/>
                      <a:pt x="1060" y="125"/>
                      <a:pt x="1046" y="1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6"/>
              <p:cNvSpPr>
                <a:spLocks noEditPoints="1"/>
              </p:cNvSpPr>
              <p:nvPr/>
            </p:nvSpPr>
            <p:spPr bwMode="invGray">
              <a:xfrm>
                <a:off x="2894013" y="2443163"/>
                <a:ext cx="1189038" cy="400050"/>
              </a:xfrm>
              <a:custGeom>
                <a:avLst/>
                <a:gdLst>
                  <a:gd name="T0" fmla="*/ 749 w 1245"/>
                  <a:gd name="T1" fmla="*/ 246 h 417"/>
                  <a:gd name="T2" fmla="*/ 749 w 1245"/>
                  <a:gd name="T3" fmla="*/ 246 h 417"/>
                  <a:gd name="T4" fmla="*/ 1245 w 1245"/>
                  <a:gd name="T5" fmla="*/ 318 h 417"/>
                  <a:gd name="T6" fmla="*/ 745 w 1245"/>
                  <a:gd name="T7" fmla="*/ 104 h 417"/>
                  <a:gd name="T8" fmla="*/ 749 w 1245"/>
                  <a:gd name="T9" fmla="*/ 246 h 417"/>
                  <a:gd name="T10" fmla="*/ 722 w 1245"/>
                  <a:gd name="T11" fmla="*/ 249 h 417"/>
                  <a:gd name="T12" fmla="*/ 722 w 1245"/>
                  <a:gd name="T13" fmla="*/ 249 h 417"/>
                  <a:gd name="T14" fmla="*/ 55 w 1245"/>
                  <a:gd name="T15" fmla="*/ 417 h 417"/>
                  <a:gd name="T16" fmla="*/ 609 w 1245"/>
                  <a:gd name="T17" fmla="*/ 76 h 417"/>
                  <a:gd name="T18" fmla="*/ 675 w 1245"/>
                  <a:gd name="T19" fmla="*/ 88 h 417"/>
                  <a:gd name="T20" fmla="*/ 722 w 1245"/>
                  <a:gd name="T21" fmla="*/ 249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5" h="417">
                    <a:moveTo>
                      <a:pt x="749" y="246"/>
                    </a:moveTo>
                    <a:lnTo>
                      <a:pt x="749" y="246"/>
                    </a:lnTo>
                    <a:cubicBezTo>
                      <a:pt x="931" y="232"/>
                      <a:pt x="1103" y="250"/>
                      <a:pt x="1245" y="318"/>
                    </a:cubicBezTo>
                    <a:cubicBezTo>
                      <a:pt x="1139" y="247"/>
                      <a:pt x="973" y="159"/>
                      <a:pt x="745" y="104"/>
                    </a:cubicBezTo>
                    <a:cubicBezTo>
                      <a:pt x="740" y="167"/>
                      <a:pt x="745" y="220"/>
                      <a:pt x="749" y="246"/>
                    </a:cubicBezTo>
                    <a:close/>
                    <a:moveTo>
                      <a:pt x="722" y="249"/>
                    </a:moveTo>
                    <a:lnTo>
                      <a:pt x="722" y="249"/>
                    </a:lnTo>
                    <a:cubicBezTo>
                      <a:pt x="518" y="268"/>
                      <a:pt x="277" y="334"/>
                      <a:pt x="55" y="417"/>
                    </a:cubicBezTo>
                    <a:cubicBezTo>
                      <a:pt x="0" y="230"/>
                      <a:pt x="141" y="0"/>
                      <a:pt x="609" y="76"/>
                    </a:cubicBezTo>
                    <a:cubicBezTo>
                      <a:pt x="631" y="80"/>
                      <a:pt x="653" y="84"/>
                      <a:pt x="675" y="88"/>
                    </a:cubicBezTo>
                    <a:cubicBezTo>
                      <a:pt x="686" y="154"/>
                      <a:pt x="706" y="208"/>
                      <a:pt x="722" y="249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7"/>
              <p:cNvSpPr>
                <a:spLocks noEditPoints="1"/>
              </p:cNvSpPr>
              <p:nvPr/>
            </p:nvSpPr>
            <p:spPr bwMode="invGray">
              <a:xfrm>
                <a:off x="4687888" y="2325688"/>
                <a:ext cx="1809750" cy="493713"/>
              </a:xfrm>
              <a:custGeom>
                <a:avLst/>
                <a:gdLst>
                  <a:gd name="T0" fmla="*/ 1579 w 1897"/>
                  <a:gd name="T1" fmla="*/ 301 h 515"/>
                  <a:gd name="T2" fmla="*/ 1706 w 1897"/>
                  <a:gd name="T3" fmla="*/ 301 h 515"/>
                  <a:gd name="T4" fmla="*/ 1596 w 1897"/>
                  <a:gd name="T5" fmla="*/ 20 h 515"/>
                  <a:gd name="T6" fmla="*/ 1391 w 1897"/>
                  <a:gd name="T7" fmla="*/ 500 h 515"/>
                  <a:gd name="T8" fmla="*/ 1542 w 1897"/>
                  <a:gd name="T9" fmla="*/ 394 h 515"/>
                  <a:gd name="T10" fmla="*/ 1787 w 1897"/>
                  <a:gd name="T11" fmla="*/ 500 h 515"/>
                  <a:gd name="T12" fmla="*/ 1692 w 1897"/>
                  <a:gd name="T13" fmla="*/ 20 h 515"/>
                  <a:gd name="T14" fmla="*/ 1813 w 1897"/>
                  <a:gd name="T15" fmla="*/ 77 h 515"/>
                  <a:gd name="T16" fmla="*/ 1813 w 1897"/>
                  <a:gd name="T17" fmla="*/ 61 h 515"/>
                  <a:gd name="T18" fmla="*/ 1828 w 1897"/>
                  <a:gd name="T19" fmla="*/ 77 h 515"/>
                  <a:gd name="T20" fmla="*/ 1826 w 1897"/>
                  <a:gd name="T21" fmla="*/ 59 h 515"/>
                  <a:gd name="T22" fmla="*/ 1833 w 1897"/>
                  <a:gd name="T23" fmla="*/ 48 h 515"/>
                  <a:gd name="T24" fmla="*/ 1818 w 1897"/>
                  <a:gd name="T25" fmla="*/ 35 h 515"/>
                  <a:gd name="T26" fmla="*/ 1805 w 1897"/>
                  <a:gd name="T27" fmla="*/ 77 h 515"/>
                  <a:gd name="T28" fmla="*/ 1850 w 1897"/>
                  <a:gd name="T29" fmla="*/ 56 h 515"/>
                  <a:gd name="T30" fmla="*/ 1819 w 1897"/>
                  <a:gd name="T31" fmla="*/ 88 h 515"/>
                  <a:gd name="T32" fmla="*/ 1819 w 1897"/>
                  <a:gd name="T33" fmla="*/ 25 h 515"/>
                  <a:gd name="T34" fmla="*/ 1819 w 1897"/>
                  <a:gd name="T35" fmla="*/ 20 h 515"/>
                  <a:gd name="T36" fmla="*/ 1783 w 1897"/>
                  <a:gd name="T37" fmla="*/ 56 h 515"/>
                  <a:gd name="T38" fmla="*/ 1855 w 1897"/>
                  <a:gd name="T39" fmla="*/ 56 h 515"/>
                  <a:gd name="T40" fmla="*/ 1813 w 1897"/>
                  <a:gd name="T41" fmla="*/ 41 h 515"/>
                  <a:gd name="T42" fmla="*/ 1818 w 1897"/>
                  <a:gd name="T43" fmla="*/ 41 h 515"/>
                  <a:gd name="T44" fmla="*/ 1826 w 1897"/>
                  <a:gd name="T45" fmla="*/ 48 h 515"/>
                  <a:gd name="T46" fmla="*/ 1818 w 1897"/>
                  <a:gd name="T47" fmla="*/ 55 h 515"/>
                  <a:gd name="T48" fmla="*/ 1813 w 1897"/>
                  <a:gd name="T49" fmla="*/ 41 h 515"/>
                  <a:gd name="T50" fmla="*/ 273 w 1897"/>
                  <a:gd name="T51" fmla="*/ 190 h 515"/>
                  <a:gd name="T52" fmla="*/ 106 w 1897"/>
                  <a:gd name="T53" fmla="*/ 263 h 515"/>
                  <a:gd name="T54" fmla="*/ 187 w 1897"/>
                  <a:gd name="T55" fmla="*/ 116 h 515"/>
                  <a:gd name="T56" fmla="*/ 273 w 1897"/>
                  <a:gd name="T57" fmla="*/ 190 h 515"/>
                  <a:gd name="T58" fmla="*/ 196 w 1897"/>
                  <a:gd name="T59" fmla="*/ 20 h 515"/>
                  <a:gd name="T60" fmla="*/ 0 w 1897"/>
                  <a:gd name="T61" fmla="*/ 500 h 515"/>
                  <a:gd name="T62" fmla="*/ 106 w 1897"/>
                  <a:gd name="T63" fmla="*/ 356 h 515"/>
                  <a:gd name="T64" fmla="*/ 380 w 1897"/>
                  <a:gd name="T65" fmla="*/ 188 h 515"/>
                  <a:gd name="T66" fmla="*/ 196 w 1897"/>
                  <a:gd name="T67" fmla="*/ 20 h 515"/>
                  <a:gd name="T68" fmla="*/ 954 w 1897"/>
                  <a:gd name="T69" fmla="*/ 74 h 515"/>
                  <a:gd name="T70" fmla="*/ 953 w 1897"/>
                  <a:gd name="T71" fmla="*/ 443 h 515"/>
                  <a:gd name="T72" fmla="*/ 1339 w 1897"/>
                  <a:gd name="T73" fmla="*/ 438 h 515"/>
                  <a:gd name="T74" fmla="*/ 1341 w 1897"/>
                  <a:gd name="T75" fmla="*/ 215 h 515"/>
                  <a:gd name="T76" fmla="*/ 1132 w 1897"/>
                  <a:gd name="T77" fmla="*/ 304 h 515"/>
                  <a:gd name="T78" fmla="*/ 1241 w 1897"/>
                  <a:gd name="T79" fmla="*/ 394 h 515"/>
                  <a:gd name="T80" fmla="*/ 1027 w 1897"/>
                  <a:gd name="T81" fmla="*/ 375 h 515"/>
                  <a:gd name="T82" fmla="*/ 1028 w 1897"/>
                  <a:gd name="T83" fmla="*/ 143 h 515"/>
                  <a:gd name="T84" fmla="*/ 1207 w 1897"/>
                  <a:gd name="T85" fmla="*/ 107 h 515"/>
                  <a:gd name="T86" fmla="*/ 1316 w 1897"/>
                  <a:gd name="T87" fmla="*/ 63 h 515"/>
                  <a:gd name="T88" fmla="*/ 954 w 1897"/>
                  <a:gd name="T89" fmla="*/ 74 h 515"/>
                  <a:gd name="T90" fmla="*/ 562 w 1897"/>
                  <a:gd name="T91" fmla="*/ 309 h 515"/>
                  <a:gd name="T92" fmla="*/ 769 w 1897"/>
                  <a:gd name="T93" fmla="*/ 215 h 515"/>
                  <a:gd name="T94" fmla="*/ 562 w 1897"/>
                  <a:gd name="T95" fmla="*/ 114 h 515"/>
                  <a:gd name="T96" fmla="*/ 819 w 1897"/>
                  <a:gd name="T97" fmla="*/ 20 h 515"/>
                  <a:gd name="T98" fmla="*/ 457 w 1897"/>
                  <a:gd name="T99" fmla="*/ 500 h 515"/>
                  <a:gd name="T100" fmla="*/ 823 w 1897"/>
                  <a:gd name="T101" fmla="*/ 407 h 515"/>
                  <a:gd name="T102" fmla="*/ 562 w 1897"/>
                  <a:gd name="T103" fmla="*/ 309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97" h="515">
                    <a:moveTo>
                      <a:pt x="1579" y="301"/>
                    </a:moveTo>
                    <a:lnTo>
                      <a:pt x="1579" y="301"/>
                    </a:lnTo>
                    <a:lnTo>
                      <a:pt x="1643" y="146"/>
                    </a:lnTo>
                    <a:lnTo>
                      <a:pt x="1706" y="301"/>
                    </a:lnTo>
                    <a:lnTo>
                      <a:pt x="1579" y="301"/>
                    </a:lnTo>
                    <a:close/>
                    <a:moveTo>
                      <a:pt x="1596" y="20"/>
                    </a:moveTo>
                    <a:lnTo>
                      <a:pt x="1596" y="20"/>
                    </a:lnTo>
                    <a:lnTo>
                      <a:pt x="1391" y="500"/>
                    </a:lnTo>
                    <a:lnTo>
                      <a:pt x="1498" y="500"/>
                    </a:lnTo>
                    <a:lnTo>
                      <a:pt x="1542" y="394"/>
                    </a:lnTo>
                    <a:lnTo>
                      <a:pt x="1743" y="394"/>
                    </a:lnTo>
                    <a:lnTo>
                      <a:pt x="1787" y="500"/>
                    </a:lnTo>
                    <a:lnTo>
                      <a:pt x="1897" y="500"/>
                    </a:lnTo>
                    <a:lnTo>
                      <a:pt x="1692" y="20"/>
                    </a:lnTo>
                    <a:lnTo>
                      <a:pt x="1596" y="20"/>
                    </a:lnTo>
                    <a:close/>
                    <a:moveTo>
                      <a:pt x="1813" y="77"/>
                    </a:moveTo>
                    <a:lnTo>
                      <a:pt x="1813" y="77"/>
                    </a:lnTo>
                    <a:lnTo>
                      <a:pt x="1813" y="61"/>
                    </a:lnTo>
                    <a:lnTo>
                      <a:pt x="1819" y="61"/>
                    </a:lnTo>
                    <a:lnTo>
                      <a:pt x="1828" y="77"/>
                    </a:lnTo>
                    <a:lnTo>
                      <a:pt x="1837" y="77"/>
                    </a:lnTo>
                    <a:lnTo>
                      <a:pt x="1826" y="59"/>
                    </a:lnTo>
                    <a:cubicBezTo>
                      <a:pt x="1828" y="58"/>
                      <a:pt x="1830" y="57"/>
                      <a:pt x="1831" y="55"/>
                    </a:cubicBezTo>
                    <a:cubicBezTo>
                      <a:pt x="1833" y="53"/>
                      <a:pt x="1833" y="50"/>
                      <a:pt x="1833" y="48"/>
                    </a:cubicBezTo>
                    <a:cubicBezTo>
                      <a:pt x="1833" y="44"/>
                      <a:pt x="1832" y="40"/>
                      <a:pt x="1830" y="38"/>
                    </a:cubicBezTo>
                    <a:cubicBezTo>
                      <a:pt x="1827" y="36"/>
                      <a:pt x="1823" y="35"/>
                      <a:pt x="1818" y="35"/>
                    </a:cubicBezTo>
                    <a:lnTo>
                      <a:pt x="1805" y="35"/>
                    </a:lnTo>
                    <a:lnTo>
                      <a:pt x="1805" y="77"/>
                    </a:lnTo>
                    <a:lnTo>
                      <a:pt x="1813" y="77"/>
                    </a:lnTo>
                    <a:close/>
                    <a:moveTo>
                      <a:pt x="1850" y="56"/>
                    </a:moveTo>
                    <a:lnTo>
                      <a:pt x="1850" y="56"/>
                    </a:lnTo>
                    <a:cubicBezTo>
                      <a:pt x="1850" y="74"/>
                      <a:pt x="1836" y="88"/>
                      <a:pt x="1819" y="88"/>
                    </a:cubicBezTo>
                    <a:cubicBezTo>
                      <a:pt x="1802" y="88"/>
                      <a:pt x="1788" y="74"/>
                      <a:pt x="1788" y="56"/>
                    </a:cubicBezTo>
                    <a:cubicBezTo>
                      <a:pt x="1788" y="39"/>
                      <a:pt x="1802" y="25"/>
                      <a:pt x="1819" y="25"/>
                    </a:cubicBezTo>
                    <a:cubicBezTo>
                      <a:pt x="1836" y="25"/>
                      <a:pt x="1850" y="39"/>
                      <a:pt x="1850" y="56"/>
                    </a:cubicBezTo>
                    <a:close/>
                    <a:moveTo>
                      <a:pt x="1819" y="20"/>
                    </a:moveTo>
                    <a:lnTo>
                      <a:pt x="1819" y="20"/>
                    </a:lnTo>
                    <a:cubicBezTo>
                      <a:pt x="1799" y="20"/>
                      <a:pt x="1783" y="37"/>
                      <a:pt x="1783" y="56"/>
                    </a:cubicBezTo>
                    <a:cubicBezTo>
                      <a:pt x="1783" y="76"/>
                      <a:pt x="1799" y="92"/>
                      <a:pt x="1819" y="92"/>
                    </a:cubicBezTo>
                    <a:cubicBezTo>
                      <a:pt x="1839" y="92"/>
                      <a:pt x="1855" y="76"/>
                      <a:pt x="1855" y="56"/>
                    </a:cubicBezTo>
                    <a:cubicBezTo>
                      <a:pt x="1855" y="37"/>
                      <a:pt x="1839" y="20"/>
                      <a:pt x="1819" y="20"/>
                    </a:cubicBezTo>
                    <a:close/>
                    <a:moveTo>
                      <a:pt x="1813" y="41"/>
                    </a:moveTo>
                    <a:lnTo>
                      <a:pt x="1813" y="41"/>
                    </a:lnTo>
                    <a:lnTo>
                      <a:pt x="1818" y="41"/>
                    </a:lnTo>
                    <a:cubicBezTo>
                      <a:pt x="1821" y="41"/>
                      <a:pt x="1823" y="42"/>
                      <a:pt x="1824" y="43"/>
                    </a:cubicBezTo>
                    <a:cubicBezTo>
                      <a:pt x="1826" y="44"/>
                      <a:pt x="1826" y="46"/>
                      <a:pt x="1826" y="48"/>
                    </a:cubicBezTo>
                    <a:cubicBezTo>
                      <a:pt x="1826" y="50"/>
                      <a:pt x="1825" y="52"/>
                      <a:pt x="1824" y="53"/>
                    </a:cubicBezTo>
                    <a:cubicBezTo>
                      <a:pt x="1822" y="54"/>
                      <a:pt x="1820" y="55"/>
                      <a:pt x="1818" y="55"/>
                    </a:cubicBezTo>
                    <a:lnTo>
                      <a:pt x="1813" y="55"/>
                    </a:lnTo>
                    <a:lnTo>
                      <a:pt x="1813" y="41"/>
                    </a:lnTo>
                    <a:close/>
                    <a:moveTo>
                      <a:pt x="273" y="190"/>
                    </a:moveTo>
                    <a:lnTo>
                      <a:pt x="273" y="190"/>
                    </a:lnTo>
                    <a:cubicBezTo>
                      <a:pt x="273" y="231"/>
                      <a:pt x="242" y="263"/>
                      <a:pt x="189" y="263"/>
                    </a:cubicBezTo>
                    <a:lnTo>
                      <a:pt x="106" y="263"/>
                    </a:lnTo>
                    <a:lnTo>
                      <a:pt x="106" y="116"/>
                    </a:lnTo>
                    <a:lnTo>
                      <a:pt x="187" y="116"/>
                    </a:lnTo>
                    <a:cubicBezTo>
                      <a:pt x="240" y="116"/>
                      <a:pt x="273" y="141"/>
                      <a:pt x="273" y="189"/>
                    </a:cubicBezTo>
                    <a:lnTo>
                      <a:pt x="273" y="190"/>
                    </a:lnTo>
                    <a:close/>
                    <a:moveTo>
                      <a:pt x="196" y="20"/>
                    </a:moveTo>
                    <a:lnTo>
                      <a:pt x="196" y="20"/>
                    </a:lnTo>
                    <a:lnTo>
                      <a:pt x="0" y="20"/>
                    </a:lnTo>
                    <a:lnTo>
                      <a:pt x="0" y="500"/>
                    </a:lnTo>
                    <a:lnTo>
                      <a:pt x="106" y="500"/>
                    </a:lnTo>
                    <a:lnTo>
                      <a:pt x="106" y="356"/>
                    </a:lnTo>
                    <a:lnTo>
                      <a:pt x="186" y="356"/>
                    </a:lnTo>
                    <a:cubicBezTo>
                      <a:pt x="293" y="356"/>
                      <a:pt x="380" y="299"/>
                      <a:pt x="380" y="188"/>
                    </a:cubicBezTo>
                    <a:lnTo>
                      <a:pt x="380" y="186"/>
                    </a:lnTo>
                    <a:cubicBezTo>
                      <a:pt x="380" y="88"/>
                      <a:pt x="311" y="20"/>
                      <a:pt x="196" y="20"/>
                    </a:cubicBezTo>
                    <a:close/>
                    <a:moveTo>
                      <a:pt x="954" y="74"/>
                    </a:moveTo>
                    <a:lnTo>
                      <a:pt x="954" y="74"/>
                    </a:lnTo>
                    <a:cubicBezTo>
                      <a:pt x="904" y="123"/>
                      <a:pt x="879" y="185"/>
                      <a:pt x="879" y="259"/>
                    </a:cubicBezTo>
                    <a:cubicBezTo>
                      <a:pt x="879" y="333"/>
                      <a:pt x="904" y="395"/>
                      <a:pt x="953" y="443"/>
                    </a:cubicBezTo>
                    <a:cubicBezTo>
                      <a:pt x="1002" y="491"/>
                      <a:pt x="1064" y="515"/>
                      <a:pt x="1138" y="515"/>
                    </a:cubicBezTo>
                    <a:cubicBezTo>
                      <a:pt x="1224" y="515"/>
                      <a:pt x="1292" y="489"/>
                      <a:pt x="1339" y="438"/>
                    </a:cubicBezTo>
                    <a:lnTo>
                      <a:pt x="1341" y="435"/>
                    </a:lnTo>
                    <a:lnTo>
                      <a:pt x="1341" y="215"/>
                    </a:lnTo>
                    <a:lnTo>
                      <a:pt x="1132" y="215"/>
                    </a:lnTo>
                    <a:lnTo>
                      <a:pt x="1132" y="304"/>
                    </a:lnTo>
                    <a:lnTo>
                      <a:pt x="1241" y="304"/>
                    </a:lnTo>
                    <a:lnTo>
                      <a:pt x="1241" y="394"/>
                    </a:lnTo>
                    <a:cubicBezTo>
                      <a:pt x="1213" y="411"/>
                      <a:pt x="1178" y="419"/>
                      <a:pt x="1137" y="419"/>
                    </a:cubicBezTo>
                    <a:cubicBezTo>
                      <a:pt x="1094" y="419"/>
                      <a:pt x="1057" y="404"/>
                      <a:pt x="1027" y="375"/>
                    </a:cubicBezTo>
                    <a:cubicBezTo>
                      <a:pt x="997" y="347"/>
                      <a:pt x="982" y="308"/>
                      <a:pt x="982" y="260"/>
                    </a:cubicBezTo>
                    <a:cubicBezTo>
                      <a:pt x="982" y="211"/>
                      <a:pt x="997" y="172"/>
                      <a:pt x="1028" y="143"/>
                    </a:cubicBezTo>
                    <a:cubicBezTo>
                      <a:pt x="1059" y="113"/>
                      <a:pt x="1098" y="99"/>
                      <a:pt x="1144" y="99"/>
                    </a:cubicBezTo>
                    <a:cubicBezTo>
                      <a:pt x="1168" y="99"/>
                      <a:pt x="1189" y="101"/>
                      <a:pt x="1207" y="107"/>
                    </a:cubicBezTo>
                    <a:cubicBezTo>
                      <a:pt x="1224" y="113"/>
                      <a:pt x="1241" y="123"/>
                      <a:pt x="1258" y="137"/>
                    </a:cubicBezTo>
                    <a:lnTo>
                      <a:pt x="1316" y="63"/>
                    </a:lnTo>
                    <a:cubicBezTo>
                      <a:pt x="1285" y="36"/>
                      <a:pt x="1230" y="0"/>
                      <a:pt x="1138" y="0"/>
                    </a:cubicBezTo>
                    <a:cubicBezTo>
                      <a:pt x="1066" y="0"/>
                      <a:pt x="1005" y="25"/>
                      <a:pt x="954" y="74"/>
                    </a:cubicBezTo>
                    <a:close/>
                    <a:moveTo>
                      <a:pt x="562" y="309"/>
                    </a:moveTo>
                    <a:lnTo>
                      <a:pt x="562" y="309"/>
                    </a:lnTo>
                    <a:lnTo>
                      <a:pt x="769" y="309"/>
                    </a:lnTo>
                    <a:lnTo>
                      <a:pt x="769" y="215"/>
                    </a:lnTo>
                    <a:lnTo>
                      <a:pt x="562" y="215"/>
                    </a:lnTo>
                    <a:lnTo>
                      <a:pt x="562" y="114"/>
                    </a:lnTo>
                    <a:lnTo>
                      <a:pt x="819" y="114"/>
                    </a:lnTo>
                    <a:lnTo>
                      <a:pt x="819" y="20"/>
                    </a:lnTo>
                    <a:lnTo>
                      <a:pt x="457" y="20"/>
                    </a:lnTo>
                    <a:lnTo>
                      <a:pt x="457" y="500"/>
                    </a:lnTo>
                    <a:lnTo>
                      <a:pt x="823" y="500"/>
                    </a:lnTo>
                    <a:lnTo>
                      <a:pt x="823" y="407"/>
                    </a:lnTo>
                    <a:lnTo>
                      <a:pt x="562" y="407"/>
                    </a:lnTo>
                    <a:lnTo>
                      <a:pt x="562" y="30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754563" y="4853288"/>
            <a:ext cx="3703638" cy="1825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>
          <a:xfrm>
            <a:off x="365125" y="1098550"/>
            <a:ext cx="4024313" cy="3563938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hoto Yellow">
    <p:bg>
      <p:bgPr>
        <a:solidFill>
          <a:srgbClr val="F9CB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/>
          <p:cNvSpPr>
            <a:spLocks noChangeAspect="1"/>
          </p:cNvSpPr>
          <p:nvPr userDrawn="1"/>
        </p:nvSpPr>
        <p:spPr bwMode="hidden">
          <a:xfrm>
            <a:off x="-4" y="3883108"/>
            <a:ext cx="4572004" cy="1260393"/>
          </a:xfrm>
          <a:custGeom>
            <a:avLst/>
            <a:gdLst/>
            <a:ahLst/>
            <a:cxnLst/>
            <a:rect l="l" t="t" r="r" b="b"/>
            <a:pathLst>
              <a:path w="4572004" h="1260393">
                <a:moveTo>
                  <a:pt x="1076568" y="0"/>
                </a:moveTo>
                <a:cubicBezTo>
                  <a:pt x="1314868" y="0"/>
                  <a:pt x="1508050" y="193181"/>
                  <a:pt x="1508050" y="431483"/>
                </a:cubicBezTo>
                <a:lnTo>
                  <a:pt x="1506772" y="444162"/>
                </a:lnTo>
                <a:lnTo>
                  <a:pt x="1552495" y="458355"/>
                </a:lnTo>
                <a:cubicBezTo>
                  <a:pt x="1599993" y="478445"/>
                  <a:pt x="1640406" y="512006"/>
                  <a:pt x="1668944" y="554249"/>
                </a:cubicBezTo>
                <a:lnTo>
                  <a:pt x="1680767" y="578842"/>
                </a:lnTo>
                <a:lnTo>
                  <a:pt x="1699016" y="563786"/>
                </a:lnTo>
                <a:cubicBezTo>
                  <a:pt x="1733363" y="540582"/>
                  <a:pt x="1774768" y="527032"/>
                  <a:pt x="1819338" y="527032"/>
                </a:cubicBezTo>
                <a:cubicBezTo>
                  <a:pt x="1834196" y="527032"/>
                  <a:pt x="1848701" y="528538"/>
                  <a:pt x="1862710" y="531405"/>
                </a:cubicBezTo>
                <a:lnTo>
                  <a:pt x="1900853" y="543245"/>
                </a:lnTo>
                <a:lnTo>
                  <a:pt x="1908541" y="518482"/>
                </a:lnTo>
                <a:cubicBezTo>
                  <a:pt x="1948720" y="423486"/>
                  <a:pt x="2042784" y="356830"/>
                  <a:pt x="2152417" y="356830"/>
                </a:cubicBezTo>
                <a:lnTo>
                  <a:pt x="2171456" y="358749"/>
                </a:lnTo>
                <a:lnTo>
                  <a:pt x="2188958" y="326501"/>
                </a:lnTo>
                <a:cubicBezTo>
                  <a:pt x="2266499" y="211726"/>
                  <a:pt x="2397813" y="136264"/>
                  <a:pt x="2546751" y="136264"/>
                </a:cubicBezTo>
                <a:cubicBezTo>
                  <a:pt x="2665902" y="136264"/>
                  <a:pt x="2773772" y="184560"/>
                  <a:pt x="2851855" y="262643"/>
                </a:cubicBezTo>
                <a:lnTo>
                  <a:pt x="2891688" y="310921"/>
                </a:lnTo>
                <a:lnTo>
                  <a:pt x="2903068" y="289955"/>
                </a:lnTo>
                <a:cubicBezTo>
                  <a:pt x="2992355" y="157792"/>
                  <a:pt x="3143561" y="70899"/>
                  <a:pt x="3315062" y="70899"/>
                </a:cubicBezTo>
                <a:cubicBezTo>
                  <a:pt x="3332212" y="70899"/>
                  <a:pt x="3349159" y="71768"/>
                  <a:pt x="3365862" y="73464"/>
                </a:cubicBezTo>
                <a:lnTo>
                  <a:pt x="3414566" y="80897"/>
                </a:lnTo>
                <a:lnTo>
                  <a:pt x="3444650" y="56076"/>
                </a:lnTo>
                <a:cubicBezTo>
                  <a:pt x="3497054" y="20673"/>
                  <a:pt x="3560228" y="0"/>
                  <a:pt x="3628230" y="0"/>
                </a:cubicBezTo>
                <a:cubicBezTo>
                  <a:pt x="3786902" y="0"/>
                  <a:pt x="3919286" y="112550"/>
                  <a:pt x="3949902" y="262170"/>
                </a:cubicBezTo>
                <a:lnTo>
                  <a:pt x="3950759" y="270668"/>
                </a:lnTo>
                <a:lnTo>
                  <a:pt x="3960210" y="267734"/>
                </a:lnTo>
                <a:cubicBezTo>
                  <a:pt x="3977440" y="264208"/>
                  <a:pt x="3995279" y="262357"/>
                  <a:pt x="4013551" y="262357"/>
                </a:cubicBezTo>
                <a:cubicBezTo>
                  <a:pt x="4104912" y="262357"/>
                  <a:pt x="4185460" y="308646"/>
                  <a:pt x="4233025" y="379050"/>
                </a:cubicBezTo>
                <a:lnTo>
                  <a:pt x="4243902" y="399090"/>
                </a:lnTo>
                <a:lnTo>
                  <a:pt x="4247387" y="387863"/>
                </a:lnTo>
                <a:cubicBezTo>
                  <a:pt x="4301073" y="260934"/>
                  <a:pt x="4425974" y="171460"/>
                  <a:pt x="4572004" y="169861"/>
                </a:cubicBezTo>
                <a:lnTo>
                  <a:pt x="4572004" y="1260393"/>
                </a:lnTo>
                <a:lnTo>
                  <a:pt x="2" y="1260393"/>
                </a:lnTo>
                <a:cubicBezTo>
                  <a:pt x="1" y="1020805"/>
                  <a:pt x="1" y="781218"/>
                  <a:pt x="0" y="541629"/>
                </a:cubicBezTo>
                <a:lnTo>
                  <a:pt x="13625" y="525116"/>
                </a:lnTo>
                <a:cubicBezTo>
                  <a:pt x="71477" y="467264"/>
                  <a:pt x="151398" y="431483"/>
                  <a:pt x="239675" y="431483"/>
                </a:cubicBezTo>
                <a:cubicBezTo>
                  <a:pt x="283815" y="431483"/>
                  <a:pt x="325865" y="440428"/>
                  <a:pt x="364110" y="456605"/>
                </a:cubicBezTo>
                <a:lnTo>
                  <a:pt x="392039" y="471763"/>
                </a:lnTo>
                <a:lnTo>
                  <a:pt x="414033" y="445106"/>
                </a:lnTo>
                <a:cubicBezTo>
                  <a:pt x="471885" y="387254"/>
                  <a:pt x="551805" y="351473"/>
                  <a:pt x="640084" y="351473"/>
                </a:cubicBezTo>
                <a:lnTo>
                  <a:pt x="653018" y="352777"/>
                </a:lnTo>
                <a:lnTo>
                  <a:pt x="653850" y="344524"/>
                </a:lnTo>
                <a:cubicBezTo>
                  <a:pt x="694085" y="147905"/>
                  <a:pt x="868053" y="0"/>
                  <a:pt x="1076568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 bwMode="gray">
          <a:xfrm>
            <a:off x="4572000" y="0"/>
            <a:ext cx="4572000" cy="5143500"/>
          </a:xfr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82880"/>
            <a:ext cx="4024313" cy="68707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title, sentence case</a:t>
            </a:r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 bwMode="invGray">
          <a:xfrm>
            <a:off x="114300" y="4880397"/>
            <a:ext cx="685800" cy="202367"/>
            <a:chOff x="2203450" y="1885950"/>
            <a:chExt cx="4737100" cy="1371600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/>
          </p:nvSpPr>
          <p:spPr bwMode="invGray">
            <a:xfrm>
              <a:off x="2203450" y="1885950"/>
              <a:ext cx="4737100" cy="13716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2" name="Group 21"/>
            <p:cNvGrpSpPr/>
            <p:nvPr/>
          </p:nvGrpSpPr>
          <p:grpSpPr bwMode="invGray">
            <a:xfrm>
              <a:off x="2549525" y="2117725"/>
              <a:ext cx="3948113" cy="908050"/>
              <a:chOff x="2549525" y="2117725"/>
              <a:chExt cx="3948113" cy="908050"/>
            </a:xfrm>
          </p:grpSpPr>
          <p:sp>
            <p:nvSpPr>
              <p:cNvPr id="23" name="Freeform 5"/>
              <p:cNvSpPr>
                <a:spLocks noEditPoints="1"/>
              </p:cNvSpPr>
              <p:nvPr/>
            </p:nvSpPr>
            <p:spPr bwMode="invGray">
              <a:xfrm>
                <a:off x="2549525" y="2117725"/>
                <a:ext cx="1949450" cy="908050"/>
              </a:xfrm>
              <a:custGeom>
                <a:avLst/>
                <a:gdLst>
                  <a:gd name="T0" fmla="*/ 1816 w 2042"/>
                  <a:gd name="T1" fmla="*/ 279 h 946"/>
                  <a:gd name="T2" fmla="*/ 1816 w 2042"/>
                  <a:gd name="T3" fmla="*/ 279 h 946"/>
                  <a:gd name="T4" fmla="*/ 1813 w 2042"/>
                  <a:gd name="T5" fmla="*/ 278 h 946"/>
                  <a:gd name="T6" fmla="*/ 1761 w 2042"/>
                  <a:gd name="T7" fmla="*/ 288 h 946"/>
                  <a:gd name="T8" fmla="*/ 1758 w 2042"/>
                  <a:gd name="T9" fmla="*/ 291 h 946"/>
                  <a:gd name="T10" fmla="*/ 1805 w 2042"/>
                  <a:gd name="T11" fmla="*/ 314 h 946"/>
                  <a:gd name="T12" fmla="*/ 1816 w 2042"/>
                  <a:gd name="T13" fmla="*/ 279 h 946"/>
                  <a:gd name="T14" fmla="*/ 2030 w 2042"/>
                  <a:gd name="T15" fmla="*/ 536 h 946"/>
                  <a:gd name="T16" fmla="*/ 2030 w 2042"/>
                  <a:gd name="T17" fmla="*/ 536 h 946"/>
                  <a:gd name="T18" fmla="*/ 2000 w 2042"/>
                  <a:gd name="T19" fmla="*/ 586 h 946"/>
                  <a:gd name="T20" fmla="*/ 1938 w 2042"/>
                  <a:gd name="T21" fmla="*/ 596 h 946"/>
                  <a:gd name="T22" fmla="*/ 1779 w 2042"/>
                  <a:gd name="T23" fmla="*/ 532 h 946"/>
                  <a:gd name="T24" fmla="*/ 1511 w 2042"/>
                  <a:gd name="T25" fmla="*/ 458 h 946"/>
                  <a:gd name="T26" fmla="*/ 1501 w 2042"/>
                  <a:gd name="T27" fmla="*/ 469 h 946"/>
                  <a:gd name="T28" fmla="*/ 1679 w 2042"/>
                  <a:gd name="T29" fmla="*/ 582 h 946"/>
                  <a:gd name="T30" fmla="*/ 1719 w 2042"/>
                  <a:gd name="T31" fmla="*/ 725 h 946"/>
                  <a:gd name="T32" fmla="*/ 1607 w 2042"/>
                  <a:gd name="T33" fmla="*/ 657 h 946"/>
                  <a:gd name="T34" fmla="*/ 1107 w 2042"/>
                  <a:gd name="T35" fmla="*/ 443 h 946"/>
                  <a:gd name="T36" fmla="*/ 1639 w 2042"/>
                  <a:gd name="T37" fmla="*/ 62 h 946"/>
                  <a:gd name="T38" fmla="*/ 1782 w 2042"/>
                  <a:gd name="T39" fmla="*/ 115 h 946"/>
                  <a:gd name="T40" fmla="*/ 1750 w 2042"/>
                  <a:gd name="T41" fmla="*/ 148 h 946"/>
                  <a:gd name="T42" fmla="*/ 1752 w 2042"/>
                  <a:gd name="T43" fmla="*/ 177 h 946"/>
                  <a:gd name="T44" fmla="*/ 1842 w 2042"/>
                  <a:gd name="T45" fmla="*/ 248 h 946"/>
                  <a:gd name="T46" fmla="*/ 1873 w 2042"/>
                  <a:gd name="T47" fmla="*/ 330 h 946"/>
                  <a:gd name="T48" fmla="*/ 2025 w 2042"/>
                  <a:gd name="T49" fmla="*/ 494 h 946"/>
                  <a:gd name="T50" fmla="*/ 2030 w 2042"/>
                  <a:gd name="T51" fmla="*/ 536 h 946"/>
                  <a:gd name="T52" fmla="*/ 1046 w 2042"/>
                  <a:gd name="T53" fmla="*/ 183 h 946"/>
                  <a:gd name="T54" fmla="*/ 1046 w 2042"/>
                  <a:gd name="T55" fmla="*/ 183 h 946"/>
                  <a:gd name="T56" fmla="*/ 1037 w 2042"/>
                  <a:gd name="T57" fmla="*/ 427 h 946"/>
                  <a:gd name="T58" fmla="*/ 971 w 2042"/>
                  <a:gd name="T59" fmla="*/ 415 h 946"/>
                  <a:gd name="T60" fmla="*/ 417 w 2042"/>
                  <a:gd name="T61" fmla="*/ 756 h 946"/>
                  <a:gd name="T62" fmla="*/ 0 w 2042"/>
                  <a:gd name="T63" fmla="*/ 946 h 946"/>
                  <a:gd name="T64" fmla="*/ 919 w 2042"/>
                  <a:gd name="T65" fmla="*/ 68 h 946"/>
                  <a:gd name="T66" fmla="*/ 1046 w 2042"/>
                  <a:gd name="T67" fmla="*/ 183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42" h="946">
                    <a:moveTo>
                      <a:pt x="1816" y="279"/>
                    </a:moveTo>
                    <a:lnTo>
                      <a:pt x="1816" y="279"/>
                    </a:lnTo>
                    <a:lnTo>
                      <a:pt x="1813" y="278"/>
                    </a:lnTo>
                    <a:cubicBezTo>
                      <a:pt x="1813" y="277"/>
                      <a:pt x="1784" y="264"/>
                      <a:pt x="1761" y="288"/>
                    </a:cubicBezTo>
                    <a:lnTo>
                      <a:pt x="1758" y="291"/>
                    </a:lnTo>
                    <a:lnTo>
                      <a:pt x="1805" y="314"/>
                    </a:lnTo>
                    <a:lnTo>
                      <a:pt x="1816" y="279"/>
                    </a:lnTo>
                    <a:close/>
                    <a:moveTo>
                      <a:pt x="2030" y="536"/>
                    </a:moveTo>
                    <a:lnTo>
                      <a:pt x="2030" y="536"/>
                    </a:lnTo>
                    <a:cubicBezTo>
                      <a:pt x="2030" y="536"/>
                      <a:pt x="2010" y="573"/>
                      <a:pt x="2000" y="586"/>
                    </a:cubicBezTo>
                    <a:cubicBezTo>
                      <a:pt x="1991" y="600"/>
                      <a:pt x="1963" y="608"/>
                      <a:pt x="1938" y="596"/>
                    </a:cubicBezTo>
                    <a:cubicBezTo>
                      <a:pt x="1926" y="591"/>
                      <a:pt x="1820" y="529"/>
                      <a:pt x="1779" y="532"/>
                    </a:cubicBezTo>
                    <a:cubicBezTo>
                      <a:pt x="1574" y="550"/>
                      <a:pt x="1517" y="466"/>
                      <a:pt x="1511" y="458"/>
                    </a:cubicBezTo>
                    <a:cubicBezTo>
                      <a:pt x="1504" y="450"/>
                      <a:pt x="1492" y="454"/>
                      <a:pt x="1501" y="469"/>
                    </a:cubicBezTo>
                    <a:cubicBezTo>
                      <a:pt x="1546" y="546"/>
                      <a:pt x="1679" y="582"/>
                      <a:pt x="1679" y="582"/>
                    </a:cubicBezTo>
                    <a:cubicBezTo>
                      <a:pt x="1714" y="666"/>
                      <a:pt x="1719" y="725"/>
                      <a:pt x="1719" y="725"/>
                    </a:cubicBezTo>
                    <a:cubicBezTo>
                      <a:pt x="1684" y="698"/>
                      <a:pt x="1647" y="676"/>
                      <a:pt x="1607" y="657"/>
                    </a:cubicBezTo>
                    <a:cubicBezTo>
                      <a:pt x="1501" y="586"/>
                      <a:pt x="1335" y="498"/>
                      <a:pt x="1107" y="443"/>
                    </a:cubicBezTo>
                    <a:cubicBezTo>
                      <a:pt x="1120" y="261"/>
                      <a:pt x="1211" y="0"/>
                      <a:pt x="1639" y="62"/>
                    </a:cubicBezTo>
                    <a:cubicBezTo>
                      <a:pt x="1639" y="62"/>
                      <a:pt x="1724" y="76"/>
                      <a:pt x="1782" y="115"/>
                    </a:cubicBezTo>
                    <a:cubicBezTo>
                      <a:pt x="1782" y="115"/>
                      <a:pt x="1768" y="130"/>
                      <a:pt x="1750" y="148"/>
                    </a:cubicBezTo>
                    <a:cubicBezTo>
                      <a:pt x="1732" y="166"/>
                      <a:pt x="1752" y="177"/>
                      <a:pt x="1752" y="177"/>
                    </a:cubicBezTo>
                    <a:lnTo>
                      <a:pt x="1842" y="248"/>
                    </a:lnTo>
                    <a:cubicBezTo>
                      <a:pt x="1843" y="286"/>
                      <a:pt x="1845" y="296"/>
                      <a:pt x="1873" y="330"/>
                    </a:cubicBezTo>
                    <a:cubicBezTo>
                      <a:pt x="1901" y="364"/>
                      <a:pt x="2011" y="479"/>
                      <a:pt x="2025" y="494"/>
                    </a:cubicBezTo>
                    <a:cubicBezTo>
                      <a:pt x="2042" y="512"/>
                      <a:pt x="2030" y="536"/>
                      <a:pt x="2030" y="536"/>
                    </a:cubicBezTo>
                    <a:close/>
                    <a:moveTo>
                      <a:pt x="1046" y="183"/>
                    </a:moveTo>
                    <a:lnTo>
                      <a:pt x="1046" y="183"/>
                    </a:lnTo>
                    <a:cubicBezTo>
                      <a:pt x="1023" y="276"/>
                      <a:pt x="1025" y="358"/>
                      <a:pt x="1037" y="427"/>
                    </a:cubicBezTo>
                    <a:cubicBezTo>
                      <a:pt x="1015" y="423"/>
                      <a:pt x="993" y="419"/>
                      <a:pt x="971" y="415"/>
                    </a:cubicBezTo>
                    <a:cubicBezTo>
                      <a:pt x="503" y="339"/>
                      <a:pt x="362" y="569"/>
                      <a:pt x="417" y="756"/>
                    </a:cubicBezTo>
                    <a:cubicBezTo>
                      <a:pt x="262" y="814"/>
                      <a:pt x="117" y="881"/>
                      <a:pt x="0" y="946"/>
                    </a:cubicBezTo>
                    <a:cubicBezTo>
                      <a:pt x="184" y="506"/>
                      <a:pt x="583" y="119"/>
                      <a:pt x="919" y="68"/>
                    </a:cubicBezTo>
                    <a:cubicBezTo>
                      <a:pt x="1029" y="53"/>
                      <a:pt x="1060" y="125"/>
                      <a:pt x="1046" y="1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6"/>
              <p:cNvSpPr>
                <a:spLocks noEditPoints="1"/>
              </p:cNvSpPr>
              <p:nvPr/>
            </p:nvSpPr>
            <p:spPr bwMode="invGray">
              <a:xfrm>
                <a:off x="2894013" y="2443163"/>
                <a:ext cx="1189038" cy="400050"/>
              </a:xfrm>
              <a:custGeom>
                <a:avLst/>
                <a:gdLst>
                  <a:gd name="T0" fmla="*/ 749 w 1245"/>
                  <a:gd name="T1" fmla="*/ 246 h 417"/>
                  <a:gd name="T2" fmla="*/ 749 w 1245"/>
                  <a:gd name="T3" fmla="*/ 246 h 417"/>
                  <a:gd name="T4" fmla="*/ 1245 w 1245"/>
                  <a:gd name="T5" fmla="*/ 318 h 417"/>
                  <a:gd name="T6" fmla="*/ 745 w 1245"/>
                  <a:gd name="T7" fmla="*/ 104 h 417"/>
                  <a:gd name="T8" fmla="*/ 749 w 1245"/>
                  <a:gd name="T9" fmla="*/ 246 h 417"/>
                  <a:gd name="T10" fmla="*/ 722 w 1245"/>
                  <a:gd name="T11" fmla="*/ 249 h 417"/>
                  <a:gd name="T12" fmla="*/ 722 w 1245"/>
                  <a:gd name="T13" fmla="*/ 249 h 417"/>
                  <a:gd name="T14" fmla="*/ 55 w 1245"/>
                  <a:gd name="T15" fmla="*/ 417 h 417"/>
                  <a:gd name="T16" fmla="*/ 609 w 1245"/>
                  <a:gd name="T17" fmla="*/ 76 h 417"/>
                  <a:gd name="T18" fmla="*/ 675 w 1245"/>
                  <a:gd name="T19" fmla="*/ 88 h 417"/>
                  <a:gd name="T20" fmla="*/ 722 w 1245"/>
                  <a:gd name="T21" fmla="*/ 249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5" h="417">
                    <a:moveTo>
                      <a:pt x="749" y="246"/>
                    </a:moveTo>
                    <a:lnTo>
                      <a:pt x="749" y="246"/>
                    </a:lnTo>
                    <a:cubicBezTo>
                      <a:pt x="931" y="232"/>
                      <a:pt x="1103" y="250"/>
                      <a:pt x="1245" y="318"/>
                    </a:cubicBezTo>
                    <a:cubicBezTo>
                      <a:pt x="1139" y="247"/>
                      <a:pt x="973" y="159"/>
                      <a:pt x="745" y="104"/>
                    </a:cubicBezTo>
                    <a:cubicBezTo>
                      <a:pt x="740" y="167"/>
                      <a:pt x="745" y="220"/>
                      <a:pt x="749" y="246"/>
                    </a:cubicBezTo>
                    <a:close/>
                    <a:moveTo>
                      <a:pt x="722" y="249"/>
                    </a:moveTo>
                    <a:lnTo>
                      <a:pt x="722" y="249"/>
                    </a:lnTo>
                    <a:cubicBezTo>
                      <a:pt x="518" y="268"/>
                      <a:pt x="277" y="334"/>
                      <a:pt x="55" y="417"/>
                    </a:cubicBezTo>
                    <a:cubicBezTo>
                      <a:pt x="0" y="230"/>
                      <a:pt x="141" y="0"/>
                      <a:pt x="609" y="76"/>
                    </a:cubicBezTo>
                    <a:cubicBezTo>
                      <a:pt x="631" y="80"/>
                      <a:pt x="653" y="84"/>
                      <a:pt x="675" y="88"/>
                    </a:cubicBezTo>
                    <a:cubicBezTo>
                      <a:pt x="686" y="154"/>
                      <a:pt x="706" y="208"/>
                      <a:pt x="722" y="249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7"/>
              <p:cNvSpPr>
                <a:spLocks noEditPoints="1"/>
              </p:cNvSpPr>
              <p:nvPr/>
            </p:nvSpPr>
            <p:spPr bwMode="invGray">
              <a:xfrm>
                <a:off x="4687888" y="2325688"/>
                <a:ext cx="1809750" cy="493713"/>
              </a:xfrm>
              <a:custGeom>
                <a:avLst/>
                <a:gdLst>
                  <a:gd name="T0" fmla="*/ 1579 w 1897"/>
                  <a:gd name="T1" fmla="*/ 301 h 515"/>
                  <a:gd name="T2" fmla="*/ 1706 w 1897"/>
                  <a:gd name="T3" fmla="*/ 301 h 515"/>
                  <a:gd name="T4" fmla="*/ 1596 w 1897"/>
                  <a:gd name="T5" fmla="*/ 20 h 515"/>
                  <a:gd name="T6" fmla="*/ 1391 w 1897"/>
                  <a:gd name="T7" fmla="*/ 500 h 515"/>
                  <a:gd name="T8" fmla="*/ 1542 w 1897"/>
                  <a:gd name="T9" fmla="*/ 394 h 515"/>
                  <a:gd name="T10" fmla="*/ 1787 w 1897"/>
                  <a:gd name="T11" fmla="*/ 500 h 515"/>
                  <a:gd name="T12" fmla="*/ 1692 w 1897"/>
                  <a:gd name="T13" fmla="*/ 20 h 515"/>
                  <a:gd name="T14" fmla="*/ 1813 w 1897"/>
                  <a:gd name="T15" fmla="*/ 77 h 515"/>
                  <a:gd name="T16" fmla="*/ 1813 w 1897"/>
                  <a:gd name="T17" fmla="*/ 61 h 515"/>
                  <a:gd name="T18" fmla="*/ 1828 w 1897"/>
                  <a:gd name="T19" fmla="*/ 77 h 515"/>
                  <a:gd name="T20" fmla="*/ 1826 w 1897"/>
                  <a:gd name="T21" fmla="*/ 59 h 515"/>
                  <a:gd name="T22" fmla="*/ 1833 w 1897"/>
                  <a:gd name="T23" fmla="*/ 48 h 515"/>
                  <a:gd name="T24" fmla="*/ 1818 w 1897"/>
                  <a:gd name="T25" fmla="*/ 35 h 515"/>
                  <a:gd name="T26" fmla="*/ 1805 w 1897"/>
                  <a:gd name="T27" fmla="*/ 77 h 515"/>
                  <a:gd name="T28" fmla="*/ 1850 w 1897"/>
                  <a:gd name="T29" fmla="*/ 56 h 515"/>
                  <a:gd name="T30" fmla="*/ 1819 w 1897"/>
                  <a:gd name="T31" fmla="*/ 88 h 515"/>
                  <a:gd name="T32" fmla="*/ 1819 w 1897"/>
                  <a:gd name="T33" fmla="*/ 25 h 515"/>
                  <a:gd name="T34" fmla="*/ 1819 w 1897"/>
                  <a:gd name="T35" fmla="*/ 20 h 515"/>
                  <a:gd name="T36" fmla="*/ 1783 w 1897"/>
                  <a:gd name="T37" fmla="*/ 56 h 515"/>
                  <a:gd name="T38" fmla="*/ 1855 w 1897"/>
                  <a:gd name="T39" fmla="*/ 56 h 515"/>
                  <a:gd name="T40" fmla="*/ 1813 w 1897"/>
                  <a:gd name="T41" fmla="*/ 41 h 515"/>
                  <a:gd name="T42" fmla="*/ 1818 w 1897"/>
                  <a:gd name="T43" fmla="*/ 41 h 515"/>
                  <a:gd name="T44" fmla="*/ 1826 w 1897"/>
                  <a:gd name="T45" fmla="*/ 48 h 515"/>
                  <a:gd name="T46" fmla="*/ 1818 w 1897"/>
                  <a:gd name="T47" fmla="*/ 55 h 515"/>
                  <a:gd name="T48" fmla="*/ 1813 w 1897"/>
                  <a:gd name="T49" fmla="*/ 41 h 515"/>
                  <a:gd name="T50" fmla="*/ 273 w 1897"/>
                  <a:gd name="T51" fmla="*/ 190 h 515"/>
                  <a:gd name="T52" fmla="*/ 106 w 1897"/>
                  <a:gd name="T53" fmla="*/ 263 h 515"/>
                  <a:gd name="T54" fmla="*/ 187 w 1897"/>
                  <a:gd name="T55" fmla="*/ 116 h 515"/>
                  <a:gd name="T56" fmla="*/ 273 w 1897"/>
                  <a:gd name="T57" fmla="*/ 190 h 515"/>
                  <a:gd name="T58" fmla="*/ 196 w 1897"/>
                  <a:gd name="T59" fmla="*/ 20 h 515"/>
                  <a:gd name="T60" fmla="*/ 0 w 1897"/>
                  <a:gd name="T61" fmla="*/ 500 h 515"/>
                  <a:gd name="T62" fmla="*/ 106 w 1897"/>
                  <a:gd name="T63" fmla="*/ 356 h 515"/>
                  <a:gd name="T64" fmla="*/ 380 w 1897"/>
                  <a:gd name="T65" fmla="*/ 188 h 515"/>
                  <a:gd name="T66" fmla="*/ 196 w 1897"/>
                  <a:gd name="T67" fmla="*/ 20 h 515"/>
                  <a:gd name="T68" fmla="*/ 954 w 1897"/>
                  <a:gd name="T69" fmla="*/ 74 h 515"/>
                  <a:gd name="T70" fmla="*/ 953 w 1897"/>
                  <a:gd name="T71" fmla="*/ 443 h 515"/>
                  <a:gd name="T72" fmla="*/ 1339 w 1897"/>
                  <a:gd name="T73" fmla="*/ 438 h 515"/>
                  <a:gd name="T74" fmla="*/ 1341 w 1897"/>
                  <a:gd name="T75" fmla="*/ 215 h 515"/>
                  <a:gd name="T76" fmla="*/ 1132 w 1897"/>
                  <a:gd name="T77" fmla="*/ 304 h 515"/>
                  <a:gd name="T78" fmla="*/ 1241 w 1897"/>
                  <a:gd name="T79" fmla="*/ 394 h 515"/>
                  <a:gd name="T80" fmla="*/ 1027 w 1897"/>
                  <a:gd name="T81" fmla="*/ 375 h 515"/>
                  <a:gd name="T82" fmla="*/ 1028 w 1897"/>
                  <a:gd name="T83" fmla="*/ 143 h 515"/>
                  <a:gd name="T84" fmla="*/ 1207 w 1897"/>
                  <a:gd name="T85" fmla="*/ 107 h 515"/>
                  <a:gd name="T86" fmla="*/ 1316 w 1897"/>
                  <a:gd name="T87" fmla="*/ 63 h 515"/>
                  <a:gd name="T88" fmla="*/ 954 w 1897"/>
                  <a:gd name="T89" fmla="*/ 74 h 515"/>
                  <a:gd name="T90" fmla="*/ 562 w 1897"/>
                  <a:gd name="T91" fmla="*/ 309 h 515"/>
                  <a:gd name="T92" fmla="*/ 769 w 1897"/>
                  <a:gd name="T93" fmla="*/ 215 h 515"/>
                  <a:gd name="T94" fmla="*/ 562 w 1897"/>
                  <a:gd name="T95" fmla="*/ 114 h 515"/>
                  <a:gd name="T96" fmla="*/ 819 w 1897"/>
                  <a:gd name="T97" fmla="*/ 20 h 515"/>
                  <a:gd name="T98" fmla="*/ 457 w 1897"/>
                  <a:gd name="T99" fmla="*/ 500 h 515"/>
                  <a:gd name="T100" fmla="*/ 823 w 1897"/>
                  <a:gd name="T101" fmla="*/ 407 h 515"/>
                  <a:gd name="T102" fmla="*/ 562 w 1897"/>
                  <a:gd name="T103" fmla="*/ 309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97" h="515">
                    <a:moveTo>
                      <a:pt x="1579" y="301"/>
                    </a:moveTo>
                    <a:lnTo>
                      <a:pt x="1579" y="301"/>
                    </a:lnTo>
                    <a:lnTo>
                      <a:pt x="1643" y="146"/>
                    </a:lnTo>
                    <a:lnTo>
                      <a:pt x="1706" y="301"/>
                    </a:lnTo>
                    <a:lnTo>
                      <a:pt x="1579" y="301"/>
                    </a:lnTo>
                    <a:close/>
                    <a:moveTo>
                      <a:pt x="1596" y="20"/>
                    </a:moveTo>
                    <a:lnTo>
                      <a:pt x="1596" y="20"/>
                    </a:lnTo>
                    <a:lnTo>
                      <a:pt x="1391" y="500"/>
                    </a:lnTo>
                    <a:lnTo>
                      <a:pt x="1498" y="500"/>
                    </a:lnTo>
                    <a:lnTo>
                      <a:pt x="1542" y="394"/>
                    </a:lnTo>
                    <a:lnTo>
                      <a:pt x="1743" y="394"/>
                    </a:lnTo>
                    <a:lnTo>
                      <a:pt x="1787" y="500"/>
                    </a:lnTo>
                    <a:lnTo>
                      <a:pt x="1897" y="500"/>
                    </a:lnTo>
                    <a:lnTo>
                      <a:pt x="1692" y="20"/>
                    </a:lnTo>
                    <a:lnTo>
                      <a:pt x="1596" y="20"/>
                    </a:lnTo>
                    <a:close/>
                    <a:moveTo>
                      <a:pt x="1813" y="77"/>
                    </a:moveTo>
                    <a:lnTo>
                      <a:pt x="1813" y="77"/>
                    </a:lnTo>
                    <a:lnTo>
                      <a:pt x="1813" y="61"/>
                    </a:lnTo>
                    <a:lnTo>
                      <a:pt x="1819" y="61"/>
                    </a:lnTo>
                    <a:lnTo>
                      <a:pt x="1828" y="77"/>
                    </a:lnTo>
                    <a:lnTo>
                      <a:pt x="1837" y="77"/>
                    </a:lnTo>
                    <a:lnTo>
                      <a:pt x="1826" y="59"/>
                    </a:lnTo>
                    <a:cubicBezTo>
                      <a:pt x="1828" y="58"/>
                      <a:pt x="1830" y="57"/>
                      <a:pt x="1831" y="55"/>
                    </a:cubicBezTo>
                    <a:cubicBezTo>
                      <a:pt x="1833" y="53"/>
                      <a:pt x="1833" y="50"/>
                      <a:pt x="1833" y="48"/>
                    </a:cubicBezTo>
                    <a:cubicBezTo>
                      <a:pt x="1833" y="44"/>
                      <a:pt x="1832" y="40"/>
                      <a:pt x="1830" y="38"/>
                    </a:cubicBezTo>
                    <a:cubicBezTo>
                      <a:pt x="1827" y="36"/>
                      <a:pt x="1823" y="35"/>
                      <a:pt x="1818" y="35"/>
                    </a:cubicBezTo>
                    <a:lnTo>
                      <a:pt x="1805" y="35"/>
                    </a:lnTo>
                    <a:lnTo>
                      <a:pt x="1805" y="77"/>
                    </a:lnTo>
                    <a:lnTo>
                      <a:pt x="1813" y="77"/>
                    </a:lnTo>
                    <a:close/>
                    <a:moveTo>
                      <a:pt x="1850" y="56"/>
                    </a:moveTo>
                    <a:lnTo>
                      <a:pt x="1850" y="56"/>
                    </a:lnTo>
                    <a:cubicBezTo>
                      <a:pt x="1850" y="74"/>
                      <a:pt x="1836" y="88"/>
                      <a:pt x="1819" y="88"/>
                    </a:cubicBezTo>
                    <a:cubicBezTo>
                      <a:pt x="1802" y="88"/>
                      <a:pt x="1788" y="74"/>
                      <a:pt x="1788" y="56"/>
                    </a:cubicBezTo>
                    <a:cubicBezTo>
                      <a:pt x="1788" y="39"/>
                      <a:pt x="1802" y="25"/>
                      <a:pt x="1819" y="25"/>
                    </a:cubicBezTo>
                    <a:cubicBezTo>
                      <a:pt x="1836" y="25"/>
                      <a:pt x="1850" y="39"/>
                      <a:pt x="1850" y="56"/>
                    </a:cubicBezTo>
                    <a:close/>
                    <a:moveTo>
                      <a:pt x="1819" y="20"/>
                    </a:moveTo>
                    <a:lnTo>
                      <a:pt x="1819" y="20"/>
                    </a:lnTo>
                    <a:cubicBezTo>
                      <a:pt x="1799" y="20"/>
                      <a:pt x="1783" y="37"/>
                      <a:pt x="1783" y="56"/>
                    </a:cubicBezTo>
                    <a:cubicBezTo>
                      <a:pt x="1783" y="76"/>
                      <a:pt x="1799" y="92"/>
                      <a:pt x="1819" y="92"/>
                    </a:cubicBezTo>
                    <a:cubicBezTo>
                      <a:pt x="1839" y="92"/>
                      <a:pt x="1855" y="76"/>
                      <a:pt x="1855" y="56"/>
                    </a:cubicBezTo>
                    <a:cubicBezTo>
                      <a:pt x="1855" y="37"/>
                      <a:pt x="1839" y="20"/>
                      <a:pt x="1819" y="20"/>
                    </a:cubicBezTo>
                    <a:close/>
                    <a:moveTo>
                      <a:pt x="1813" y="41"/>
                    </a:moveTo>
                    <a:lnTo>
                      <a:pt x="1813" y="41"/>
                    </a:lnTo>
                    <a:lnTo>
                      <a:pt x="1818" y="41"/>
                    </a:lnTo>
                    <a:cubicBezTo>
                      <a:pt x="1821" y="41"/>
                      <a:pt x="1823" y="42"/>
                      <a:pt x="1824" y="43"/>
                    </a:cubicBezTo>
                    <a:cubicBezTo>
                      <a:pt x="1826" y="44"/>
                      <a:pt x="1826" y="46"/>
                      <a:pt x="1826" y="48"/>
                    </a:cubicBezTo>
                    <a:cubicBezTo>
                      <a:pt x="1826" y="50"/>
                      <a:pt x="1825" y="52"/>
                      <a:pt x="1824" y="53"/>
                    </a:cubicBezTo>
                    <a:cubicBezTo>
                      <a:pt x="1822" y="54"/>
                      <a:pt x="1820" y="55"/>
                      <a:pt x="1818" y="55"/>
                    </a:cubicBezTo>
                    <a:lnTo>
                      <a:pt x="1813" y="55"/>
                    </a:lnTo>
                    <a:lnTo>
                      <a:pt x="1813" y="41"/>
                    </a:lnTo>
                    <a:close/>
                    <a:moveTo>
                      <a:pt x="273" y="190"/>
                    </a:moveTo>
                    <a:lnTo>
                      <a:pt x="273" y="190"/>
                    </a:lnTo>
                    <a:cubicBezTo>
                      <a:pt x="273" y="231"/>
                      <a:pt x="242" y="263"/>
                      <a:pt x="189" y="263"/>
                    </a:cubicBezTo>
                    <a:lnTo>
                      <a:pt x="106" y="263"/>
                    </a:lnTo>
                    <a:lnTo>
                      <a:pt x="106" y="116"/>
                    </a:lnTo>
                    <a:lnTo>
                      <a:pt x="187" y="116"/>
                    </a:lnTo>
                    <a:cubicBezTo>
                      <a:pt x="240" y="116"/>
                      <a:pt x="273" y="141"/>
                      <a:pt x="273" y="189"/>
                    </a:cubicBezTo>
                    <a:lnTo>
                      <a:pt x="273" y="190"/>
                    </a:lnTo>
                    <a:close/>
                    <a:moveTo>
                      <a:pt x="196" y="20"/>
                    </a:moveTo>
                    <a:lnTo>
                      <a:pt x="196" y="20"/>
                    </a:lnTo>
                    <a:lnTo>
                      <a:pt x="0" y="20"/>
                    </a:lnTo>
                    <a:lnTo>
                      <a:pt x="0" y="500"/>
                    </a:lnTo>
                    <a:lnTo>
                      <a:pt x="106" y="500"/>
                    </a:lnTo>
                    <a:lnTo>
                      <a:pt x="106" y="356"/>
                    </a:lnTo>
                    <a:lnTo>
                      <a:pt x="186" y="356"/>
                    </a:lnTo>
                    <a:cubicBezTo>
                      <a:pt x="293" y="356"/>
                      <a:pt x="380" y="299"/>
                      <a:pt x="380" y="188"/>
                    </a:cubicBezTo>
                    <a:lnTo>
                      <a:pt x="380" y="186"/>
                    </a:lnTo>
                    <a:cubicBezTo>
                      <a:pt x="380" y="88"/>
                      <a:pt x="311" y="20"/>
                      <a:pt x="196" y="20"/>
                    </a:cubicBezTo>
                    <a:close/>
                    <a:moveTo>
                      <a:pt x="954" y="74"/>
                    </a:moveTo>
                    <a:lnTo>
                      <a:pt x="954" y="74"/>
                    </a:lnTo>
                    <a:cubicBezTo>
                      <a:pt x="904" y="123"/>
                      <a:pt x="879" y="185"/>
                      <a:pt x="879" y="259"/>
                    </a:cubicBezTo>
                    <a:cubicBezTo>
                      <a:pt x="879" y="333"/>
                      <a:pt x="904" y="395"/>
                      <a:pt x="953" y="443"/>
                    </a:cubicBezTo>
                    <a:cubicBezTo>
                      <a:pt x="1002" y="491"/>
                      <a:pt x="1064" y="515"/>
                      <a:pt x="1138" y="515"/>
                    </a:cubicBezTo>
                    <a:cubicBezTo>
                      <a:pt x="1224" y="515"/>
                      <a:pt x="1292" y="489"/>
                      <a:pt x="1339" y="438"/>
                    </a:cubicBezTo>
                    <a:lnTo>
                      <a:pt x="1341" y="435"/>
                    </a:lnTo>
                    <a:lnTo>
                      <a:pt x="1341" y="215"/>
                    </a:lnTo>
                    <a:lnTo>
                      <a:pt x="1132" y="215"/>
                    </a:lnTo>
                    <a:lnTo>
                      <a:pt x="1132" y="304"/>
                    </a:lnTo>
                    <a:lnTo>
                      <a:pt x="1241" y="304"/>
                    </a:lnTo>
                    <a:lnTo>
                      <a:pt x="1241" y="394"/>
                    </a:lnTo>
                    <a:cubicBezTo>
                      <a:pt x="1213" y="411"/>
                      <a:pt x="1178" y="419"/>
                      <a:pt x="1137" y="419"/>
                    </a:cubicBezTo>
                    <a:cubicBezTo>
                      <a:pt x="1094" y="419"/>
                      <a:pt x="1057" y="404"/>
                      <a:pt x="1027" y="375"/>
                    </a:cubicBezTo>
                    <a:cubicBezTo>
                      <a:pt x="997" y="347"/>
                      <a:pt x="982" y="308"/>
                      <a:pt x="982" y="260"/>
                    </a:cubicBezTo>
                    <a:cubicBezTo>
                      <a:pt x="982" y="211"/>
                      <a:pt x="997" y="172"/>
                      <a:pt x="1028" y="143"/>
                    </a:cubicBezTo>
                    <a:cubicBezTo>
                      <a:pt x="1059" y="113"/>
                      <a:pt x="1098" y="99"/>
                      <a:pt x="1144" y="99"/>
                    </a:cubicBezTo>
                    <a:cubicBezTo>
                      <a:pt x="1168" y="99"/>
                      <a:pt x="1189" y="101"/>
                      <a:pt x="1207" y="107"/>
                    </a:cubicBezTo>
                    <a:cubicBezTo>
                      <a:pt x="1224" y="113"/>
                      <a:pt x="1241" y="123"/>
                      <a:pt x="1258" y="137"/>
                    </a:cubicBezTo>
                    <a:lnTo>
                      <a:pt x="1316" y="63"/>
                    </a:lnTo>
                    <a:cubicBezTo>
                      <a:pt x="1285" y="36"/>
                      <a:pt x="1230" y="0"/>
                      <a:pt x="1138" y="0"/>
                    </a:cubicBezTo>
                    <a:cubicBezTo>
                      <a:pt x="1066" y="0"/>
                      <a:pt x="1005" y="25"/>
                      <a:pt x="954" y="74"/>
                    </a:cubicBezTo>
                    <a:close/>
                    <a:moveTo>
                      <a:pt x="562" y="309"/>
                    </a:moveTo>
                    <a:lnTo>
                      <a:pt x="562" y="309"/>
                    </a:lnTo>
                    <a:lnTo>
                      <a:pt x="769" y="309"/>
                    </a:lnTo>
                    <a:lnTo>
                      <a:pt x="769" y="215"/>
                    </a:lnTo>
                    <a:lnTo>
                      <a:pt x="562" y="215"/>
                    </a:lnTo>
                    <a:lnTo>
                      <a:pt x="562" y="114"/>
                    </a:lnTo>
                    <a:lnTo>
                      <a:pt x="819" y="114"/>
                    </a:lnTo>
                    <a:lnTo>
                      <a:pt x="819" y="20"/>
                    </a:lnTo>
                    <a:lnTo>
                      <a:pt x="457" y="20"/>
                    </a:lnTo>
                    <a:lnTo>
                      <a:pt x="457" y="500"/>
                    </a:lnTo>
                    <a:lnTo>
                      <a:pt x="823" y="500"/>
                    </a:lnTo>
                    <a:lnTo>
                      <a:pt x="823" y="407"/>
                    </a:lnTo>
                    <a:lnTo>
                      <a:pt x="562" y="407"/>
                    </a:lnTo>
                    <a:lnTo>
                      <a:pt x="562" y="30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754563" y="4853288"/>
            <a:ext cx="3703638" cy="1825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>
          <a:xfrm>
            <a:off x="365125" y="1098550"/>
            <a:ext cx="4024312" cy="3563938"/>
          </a:xfrm>
        </p:spPr>
        <p:txBody>
          <a:bodyPr/>
          <a:lstStyle>
            <a:lvl1pPr>
              <a:buClrTx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hoto Grey">
    <p:bg>
      <p:bgPr>
        <a:solidFill>
          <a:srgbClr val="ABA9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/>
          <p:cNvSpPr>
            <a:spLocks noChangeAspect="1"/>
          </p:cNvSpPr>
          <p:nvPr userDrawn="1"/>
        </p:nvSpPr>
        <p:spPr bwMode="hidden">
          <a:xfrm>
            <a:off x="-4" y="3883108"/>
            <a:ext cx="4572004" cy="1260393"/>
          </a:xfrm>
          <a:custGeom>
            <a:avLst/>
            <a:gdLst/>
            <a:ahLst/>
            <a:cxnLst/>
            <a:rect l="l" t="t" r="r" b="b"/>
            <a:pathLst>
              <a:path w="4572004" h="1260393">
                <a:moveTo>
                  <a:pt x="1076568" y="0"/>
                </a:moveTo>
                <a:cubicBezTo>
                  <a:pt x="1314868" y="0"/>
                  <a:pt x="1508050" y="193181"/>
                  <a:pt x="1508050" y="431483"/>
                </a:cubicBezTo>
                <a:lnTo>
                  <a:pt x="1506772" y="444162"/>
                </a:lnTo>
                <a:lnTo>
                  <a:pt x="1552495" y="458355"/>
                </a:lnTo>
                <a:cubicBezTo>
                  <a:pt x="1599993" y="478445"/>
                  <a:pt x="1640406" y="512006"/>
                  <a:pt x="1668944" y="554249"/>
                </a:cubicBezTo>
                <a:lnTo>
                  <a:pt x="1680767" y="578842"/>
                </a:lnTo>
                <a:lnTo>
                  <a:pt x="1699016" y="563786"/>
                </a:lnTo>
                <a:cubicBezTo>
                  <a:pt x="1733363" y="540582"/>
                  <a:pt x="1774768" y="527032"/>
                  <a:pt x="1819338" y="527032"/>
                </a:cubicBezTo>
                <a:cubicBezTo>
                  <a:pt x="1834196" y="527032"/>
                  <a:pt x="1848701" y="528538"/>
                  <a:pt x="1862710" y="531405"/>
                </a:cubicBezTo>
                <a:lnTo>
                  <a:pt x="1900853" y="543245"/>
                </a:lnTo>
                <a:lnTo>
                  <a:pt x="1908541" y="518482"/>
                </a:lnTo>
                <a:cubicBezTo>
                  <a:pt x="1948720" y="423486"/>
                  <a:pt x="2042784" y="356830"/>
                  <a:pt x="2152417" y="356830"/>
                </a:cubicBezTo>
                <a:lnTo>
                  <a:pt x="2171456" y="358749"/>
                </a:lnTo>
                <a:lnTo>
                  <a:pt x="2188958" y="326501"/>
                </a:lnTo>
                <a:cubicBezTo>
                  <a:pt x="2266499" y="211726"/>
                  <a:pt x="2397813" y="136264"/>
                  <a:pt x="2546751" y="136264"/>
                </a:cubicBezTo>
                <a:cubicBezTo>
                  <a:pt x="2665902" y="136264"/>
                  <a:pt x="2773772" y="184560"/>
                  <a:pt x="2851855" y="262643"/>
                </a:cubicBezTo>
                <a:lnTo>
                  <a:pt x="2891688" y="310921"/>
                </a:lnTo>
                <a:lnTo>
                  <a:pt x="2903068" y="289955"/>
                </a:lnTo>
                <a:cubicBezTo>
                  <a:pt x="2992355" y="157792"/>
                  <a:pt x="3143561" y="70899"/>
                  <a:pt x="3315062" y="70899"/>
                </a:cubicBezTo>
                <a:cubicBezTo>
                  <a:pt x="3332212" y="70899"/>
                  <a:pt x="3349159" y="71768"/>
                  <a:pt x="3365862" y="73464"/>
                </a:cubicBezTo>
                <a:lnTo>
                  <a:pt x="3414566" y="80897"/>
                </a:lnTo>
                <a:lnTo>
                  <a:pt x="3444650" y="56076"/>
                </a:lnTo>
                <a:cubicBezTo>
                  <a:pt x="3497054" y="20673"/>
                  <a:pt x="3560228" y="0"/>
                  <a:pt x="3628230" y="0"/>
                </a:cubicBezTo>
                <a:cubicBezTo>
                  <a:pt x="3786902" y="0"/>
                  <a:pt x="3919286" y="112550"/>
                  <a:pt x="3949902" y="262170"/>
                </a:cubicBezTo>
                <a:lnTo>
                  <a:pt x="3950759" y="270668"/>
                </a:lnTo>
                <a:lnTo>
                  <a:pt x="3960210" y="267734"/>
                </a:lnTo>
                <a:cubicBezTo>
                  <a:pt x="3977440" y="264208"/>
                  <a:pt x="3995279" y="262357"/>
                  <a:pt x="4013551" y="262357"/>
                </a:cubicBezTo>
                <a:cubicBezTo>
                  <a:pt x="4104912" y="262357"/>
                  <a:pt x="4185460" y="308646"/>
                  <a:pt x="4233025" y="379050"/>
                </a:cubicBezTo>
                <a:lnTo>
                  <a:pt x="4243902" y="399090"/>
                </a:lnTo>
                <a:lnTo>
                  <a:pt x="4247387" y="387863"/>
                </a:lnTo>
                <a:cubicBezTo>
                  <a:pt x="4301073" y="260934"/>
                  <a:pt x="4425974" y="171460"/>
                  <a:pt x="4572004" y="169861"/>
                </a:cubicBezTo>
                <a:lnTo>
                  <a:pt x="4572004" y="1260393"/>
                </a:lnTo>
                <a:lnTo>
                  <a:pt x="2" y="1260393"/>
                </a:lnTo>
                <a:cubicBezTo>
                  <a:pt x="1" y="1020805"/>
                  <a:pt x="1" y="781218"/>
                  <a:pt x="0" y="541629"/>
                </a:cubicBezTo>
                <a:lnTo>
                  <a:pt x="13625" y="525116"/>
                </a:lnTo>
                <a:cubicBezTo>
                  <a:pt x="71477" y="467264"/>
                  <a:pt x="151398" y="431483"/>
                  <a:pt x="239675" y="431483"/>
                </a:cubicBezTo>
                <a:cubicBezTo>
                  <a:pt x="283815" y="431483"/>
                  <a:pt x="325865" y="440428"/>
                  <a:pt x="364110" y="456605"/>
                </a:cubicBezTo>
                <a:lnTo>
                  <a:pt x="392039" y="471763"/>
                </a:lnTo>
                <a:lnTo>
                  <a:pt x="414033" y="445106"/>
                </a:lnTo>
                <a:cubicBezTo>
                  <a:pt x="471885" y="387254"/>
                  <a:pt x="551805" y="351473"/>
                  <a:pt x="640084" y="351473"/>
                </a:cubicBezTo>
                <a:lnTo>
                  <a:pt x="653018" y="352777"/>
                </a:lnTo>
                <a:lnTo>
                  <a:pt x="653850" y="344524"/>
                </a:lnTo>
                <a:cubicBezTo>
                  <a:pt x="694085" y="147905"/>
                  <a:pt x="868053" y="0"/>
                  <a:pt x="1076568" y="0"/>
                </a:cubicBezTo>
                <a:close/>
              </a:path>
            </a:pathLst>
          </a:custGeom>
          <a:solidFill>
            <a:srgbClr val="FFFFFF">
              <a:alpha val="14902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 bwMode="gray">
          <a:xfrm>
            <a:off x="4572000" y="0"/>
            <a:ext cx="4572000" cy="5143500"/>
          </a:xfr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82880"/>
            <a:ext cx="4024313" cy="6870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title, sentence case</a:t>
            </a:r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 bwMode="invGray">
          <a:xfrm>
            <a:off x="114300" y="4880397"/>
            <a:ext cx="685800" cy="202367"/>
            <a:chOff x="2203450" y="1885950"/>
            <a:chExt cx="4737100" cy="1371600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/>
          </p:nvSpPr>
          <p:spPr bwMode="invGray">
            <a:xfrm>
              <a:off x="2203450" y="1885950"/>
              <a:ext cx="4737100" cy="13716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2" name="Group 21"/>
            <p:cNvGrpSpPr/>
            <p:nvPr/>
          </p:nvGrpSpPr>
          <p:grpSpPr bwMode="invGray">
            <a:xfrm>
              <a:off x="2549525" y="2117725"/>
              <a:ext cx="3948113" cy="908050"/>
              <a:chOff x="2549525" y="2117725"/>
              <a:chExt cx="3948113" cy="908050"/>
            </a:xfrm>
          </p:grpSpPr>
          <p:sp>
            <p:nvSpPr>
              <p:cNvPr id="23" name="Freeform 5"/>
              <p:cNvSpPr>
                <a:spLocks noEditPoints="1"/>
              </p:cNvSpPr>
              <p:nvPr/>
            </p:nvSpPr>
            <p:spPr bwMode="invGray">
              <a:xfrm>
                <a:off x="2549525" y="2117725"/>
                <a:ext cx="1949450" cy="908050"/>
              </a:xfrm>
              <a:custGeom>
                <a:avLst/>
                <a:gdLst>
                  <a:gd name="T0" fmla="*/ 1816 w 2042"/>
                  <a:gd name="T1" fmla="*/ 279 h 946"/>
                  <a:gd name="T2" fmla="*/ 1816 w 2042"/>
                  <a:gd name="T3" fmla="*/ 279 h 946"/>
                  <a:gd name="T4" fmla="*/ 1813 w 2042"/>
                  <a:gd name="T5" fmla="*/ 278 h 946"/>
                  <a:gd name="T6" fmla="*/ 1761 w 2042"/>
                  <a:gd name="T7" fmla="*/ 288 h 946"/>
                  <a:gd name="T8" fmla="*/ 1758 w 2042"/>
                  <a:gd name="T9" fmla="*/ 291 h 946"/>
                  <a:gd name="T10" fmla="*/ 1805 w 2042"/>
                  <a:gd name="T11" fmla="*/ 314 h 946"/>
                  <a:gd name="T12" fmla="*/ 1816 w 2042"/>
                  <a:gd name="T13" fmla="*/ 279 h 946"/>
                  <a:gd name="T14" fmla="*/ 2030 w 2042"/>
                  <a:gd name="T15" fmla="*/ 536 h 946"/>
                  <a:gd name="T16" fmla="*/ 2030 w 2042"/>
                  <a:gd name="T17" fmla="*/ 536 h 946"/>
                  <a:gd name="T18" fmla="*/ 2000 w 2042"/>
                  <a:gd name="T19" fmla="*/ 586 h 946"/>
                  <a:gd name="T20" fmla="*/ 1938 w 2042"/>
                  <a:gd name="T21" fmla="*/ 596 h 946"/>
                  <a:gd name="T22" fmla="*/ 1779 w 2042"/>
                  <a:gd name="T23" fmla="*/ 532 h 946"/>
                  <a:gd name="T24" fmla="*/ 1511 w 2042"/>
                  <a:gd name="T25" fmla="*/ 458 h 946"/>
                  <a:gd name="T26" fmla="*/ 1501 w 2042"/>
                  <a:gd name="T27" fmla="*/ 469 h 946"/>
                  <a:gd name="T28" fmla="*/ 1679 w 2042"/>
                  <a:gd name="T29" fmla="*/ 582 h 946"/>
                  <a:gd name="T30" fmla="*/ 1719 w 2042"/>
                  <a:gd name="T31" fmla="*/ 725 h 946"/>
                  <a:gd name="T32" fmla="*/ 1607 w 2042"/>
                  <a:gd name="T33" fmla="*/ 657 h 946"/>
                  <a:gd name="T34" fmla="*/ 1107 w 2042"/>
                  <a:gd name="T35" fmla="*/ 443 h 946"/>
                  <a:gd name="T36" fmla="*/ 1639 w 2042"/>
                  <a:gd name="T37" fmla="*/ 62 h 946"/>
                  <a:gd name="T38" fmla="*/ 1782 w 2042"/>
                  <a:gd name="T39" fmla="*/ 115 h 946"/>
                  <a:gd name="T40" fmla="*/ 1750 w 2042"/>
                  <a:gd name="T41" fmla="*/ 148 h 946"/>
                  <a:gd name="T42" fmla="*/ 1752 w 2042"/>
                  <a:gd name="T43" fmla="*/ 177 h 946"/>
                  <a:gd name="T44" fmla="*/ 1842 w 2042"/>
                  <a:gd name="T45" fmla="*/ 248 h 946"/>
                  <a:gd name="T46" fmla="*/ 1873 w 2042"/>
                  <a:gd name="T47" fmla="*/ 330 h 946"/>
                  <a:gd name="T48" fmla="*/ 2025 w 2042"/>
                  <a:gd name="T49" fmla="*/ 494 h 946"/>
                  <a:gd name="T50" fmla="*/ 2030 w 2042"/>
                  <a:gd name="T51" fmla="*/ 536 h 946"/>
                  <a:gd name="T52" fmla="*/ 1046 w 2042"/>
                  <a:gd name="T53" fmla="*/ 183 h 946"/>
                  <a:gd name="T54" fmla="*/ 1046 w 2042"/>
                  <a:gd name="T55" fmla="*/ 183 h 946"/>
                  <a:gd name="T56" fmla="*/ 1037 w 2042"/>
                  <a:gd name="T57" fmla="*/ 427 h 946"/>
                  <a:gd name="T58" fmla="*/ 971 w 2042"/>
                  <a:gd name="T59" fmla="*/ 415 h 946"/>
                  <a:gd name="T60" fmla="*/ 417 w 2042"/>
                  <a:gd name="T61" fmla="*/ 756 h 946"/>
                  <a:gd name="T62" fmla="*/ 0 w 2042"/>
                  <a:gd name="T63" fmla="*/ 946 h 946"/>
                  <a:gd name="T64" fmla="*/ 919 w 2042"/>
                  <a:gd name="T65" fmla="*/ 68 h 946"/>
                  <a:gd name="T66" fmla="*/ 1046 w 2042"/>
                  <a:gd name="T67" fmla="*/ 183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42" h="946">
                    <a:moveTo>
                      <a:pt x="1816" y="279"/>
                    </a:moveTo>
                    <a:lnTo>
                      <a:pt x="1816" y="279"/>
                    </a:lnTo>
                    <a:lnTo>
                      <a:pt x="1813" y="278"/>
                    </a:lnTo>
                    <a:cubicBezTo>
                      <a:pt x="1813" y="277"/>
                      <a:pt x="1784" y="264"/>
                      <a:pt x="1761" y="288"/>
                    </a:cubicBezTo>
                    <a:lnTo>
                      <a:pt x="1758" y="291"/>
                    </a:lnTo>
                    <a:lnTo>
                      <a:pt x="1805" y="314"/>
                    </a:lnTo>
                    <a:lnTo>
                      <a:pt x="1816" y="279"/>
                    </a:lnTo>
                    <a:close/>
                    <a:moveTo>
                      <a:pt x="2030" y="536"/>
                    </a:moveTo>
                    <a:lnTo>
                      <a:pt x="2030" y="536"/>
                    </a:lnTo>
                    <a:cubicBezTo>
                      <a:pt x="2030" y="536"/>
                      <a:pt x="2010" y="573"/>
                      <a:pt x="2000" y="586"/>
                    </a:cubicBezTo>
                    <a:cubicBezTo>
                      <a:pt x="1991" y="600"/>
                      <a:pt x="1963" y="608"/>
                      <a:pt x="1938" y="596"/>
                    </a:cubicBezTo>
                    <a:cubicBezTo>
                      <a:pt x="1926" y="591"/>
                      <a:pt x="1820" y="529"/>
                      <a:pt x="1779" y="532"/>
                    </a:cubicBezTo>
                    <a:cubicBezTo>
                      <a:pt x="1574" y="550"/>
                      <a:pt x="1517" y="466"/>
                      <a:pt x="1511" y="458"/>
                    </a:cubicBezTo>
                    <a:cubicBezTo>
                      <a:pt x="1504" y="450"/>
                      <a:pt x="1492" y="454"/>
                      <a:pt x="1501" y="469"/>
                    </a:cubicBezTo>
                    <a:cubicBezTo>
                      <a:pt x="1546" y="546"/>
                      <a:pt x="1679" y="582"/>
                      <a:pt x="1679" y="582"/>
                    </a:cubicBezTo>
                    <a:cubicBezTo>
                      <a:pt x="1714" y="666"/>
                      <a:pt x="1719" y="725"/>
                      <a:pt x="1719" y="725"/>
                    </a:cubicBezTo>
                    <a:cubicBezTo>
                      <a:pt x="1684" y="698"/>
                      <a:pt x="1647" y="676"/>
                      <a:pt x="1607" y="657"/>
                    </a:cubicBezTo>
                    <a:cubicBezTo>
                      <a:pt x="1501" y="586"/>
                      <a:pt x="1335" y="498"/>
                      <a:pt x="1107" y="443"/>
                    </a:cubicBezTo>
                    <a:cubicBezTo>
                      <a:pt x="1120" y="261"/>
                      <a:pt x="1211" y="0"/>
                      <a:pt x="1639" y="62"/>
                    </a:cubicBezTo>
                    <a:cubicBezTo>
                      <a:pt x="1639" y="62"/>
                      <a:pt x="1724" y="76"/>
                      <a:pt x="1782" y="115"/>
                    </a:cubicBezTo>
                    <a:cubicBezTo>
                      <a:pt x="1782" y="115"/>
                      <a:pt x="1768" y="130"/>
                      <a:pt x="1750" y="148"/>
                    </a:cubicBezTo>
                    <a:cubicBezTo>
                      <a:pt x="1732" y="166"/>
                      <a:pt x="1752" y="177"/>
                      <a:pt x="1752" y="177"/>
                    </a:cubicBezTo>
                    <a:lnTo>
                      <a:pt x="1842" y="248"/>
                    </a:lnTo>
                    <a:cubicBezTo>
                      <a:pt x="1843" y="286"/>
                      <a:pt x="1845" y="296"/>
                      <a:pt x="1873" y="330"/>
                    </a:cubicBezTo>
                    <a:cubicBezTo>
                      <a:pt x="1901" y="364"/>
                      <a:pt x="2011" y="479"/>
                      <a:pt x="2025" y="494"/>
                    </a:cubicBezTo>
                    <a:cubicBezTo>
                      <a:pt x="2042" y="512"/>
                      <a:pt x="2030" y="536"/>
                      <a:pt x="2030" y="536"/>
                    </a:cubicBezTo>
                    <a:close/>
                    <a:moveTo>
                      <a:pt x="1046" y="183"/>
                    </a:moveTo>
                    <a:lnTo>
                      <a:pt x="1046" y="183"/>
                    </a:lnTo>
                    <a:cubicBezTo>
                      <a:pt x="1023" y="276"/>
                      <a:pt x="1025" y="358"/>
                      <a:pt x="1037" y="427"/>
                    </a:cubicBezTo>
                    <a:cubicBezTo>
                      <a:pt x="1015" y="423"/>
                      <a:pt x="993" y="419"/>
                      <a:pt x="971" y="415"/>
                    </a:cubicBezTo>
                    <a:cubicBezTo>
                      <a:pt x="503" y="339"/>
                      <a:pt x="362" y="569"/>
                      <a:pt x="417" y="756"/>
                    </a:cubicBezTo>
                    <a:cubicBezTo>
                      <a:pt x="262" y="814"/>
                      <a:pt x="117" y="881"/>
                      <a:pt x="0" y="946"/>
                    </a:cubicBezTo>
                    <a:cubicBezTo>
                      <a:pt x="184" y="506"/>
                      <a:pt x="583" y="119"/>
                      <a:pt x="919" y="68"/>
                    </a:cubicBezTo>
                    <a:cubicBezTo>
                      <a:pt x="1029" y="53"/>
                      <a:pt x="1060" y="125"/>
                      <a:pt x="1046" y="1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6"/>
              <p:cNvSpPr>
                <a:spLocks noEditPoints="1"/>
              </p:cNvSpPr>
              <p:nvPr/>
            </p:nvSpPr>
            <p:spPr bwMode="invGray">
              <a:xfrm>
                <a:off x="2894013" y="2443163"/>
                <a:ext cx="1189038" cy="400050"/>
              </a:xfrm>
              <a:custGeom>
                <a:avLst/>
                <a:gdLst>
                  <a:gd name="T0" fmla="*/ 749 w 1245"/>
                  <a:gd name="T1" fmla="*/ 246 h 417"/>
                  <a:gd name="T2" fmla="*/ 749 w 1245"/>
                  <a:gd name="T3" fmla="*/ 246 h 417"/>
                  <a:gd name="T4" fmla="*/ 1245 w 1245"/>
                  <a:gd name="T5" fmla="*/ 318 h 417"/>
                  <a:gd name="T6" fmla="*/ 745 w 1245"/>
                  <a:gd name="T7" fmla="*/ 104 h 417"/>
                  <a:gd name="T8" fmla="*/ 749 w 1245"/>
                  <a:gd name="T9" fmla="*/ 246 h 417"/>
                  <a:gd name="T10" fmla="*/ 722 w 1245"/>
                  <a:gd name="T11" fmla="*/ 249 h 417"/>
                  <a:gd name="T12" fmla="*/ 722 w 1245"/>
                  <a:gd name="T13" fmla="*/ 249 h 417"/>
                  <a:gd name="T14" fmla="*/ 55 w 1245"/>
                  <a:gd name="T15" fmla="*/ 417 h 417"/>
                  <a:gd name="T16" fmla="*/ 609 w 1245"/>
                  <a:gd name="T17" fmla="*/ 76 h 417"/>
                  <a:gd name="T18" fmla="*/ 675 w 1245"/>
                  <a:gd name="T19" fmla="*/ 88 h 417"/>
                  <a:gd name="T20" fmla="*/ 722 w 1245"/>
                  <a:gd name="T21" fmla="*/ 249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5" h="417">
                    <a:moveTo>
                      <a:pt x="749" y="246"/>
                    </a:moveTo>
                    <a:lnTo>
                      <a:pt x="749" y="246"/>
                    </a:lnTo>
                    <a:cubicBezTo>
                      <a:pt x="931" y="232"/>
                      <a:pt x="1103" y="250"/>
                      <a:pt x="1245" y="318"/>
                    </a:cubicBezTo>
                    <a:cubicBezTo>
                      <a:pt x="1139" y="247"/>
                      <a:pt x="973" y="159"/>
                      <a:pt x="745" y="104"/>
                    </a:cubicBezTo>
                    <a:cubicBezTo>
                      <a:pt x="740" y="167"/>
                      <a:pt x="745" y="220"/>
                      <a:pt x="749" y="246"/>
                    </a:cubicBezTo>
                    <a:close/>
                    <a:moveTo>
                      <a:pt x="722" y="249"/>
                    </a:moveTo>
                    <a:lnTo>
                      <a:pt x="722" y="249"/>
                    </a:lnTo>
                    <a:cubicBezTo>
                      <a:pt x="518" y="268"/>
                      <a:pt x="277" y="334"/>
                      <a:pt x="55" y="417"/>
                    </a:cubicBezTo>
                    <a:cubicBezTo>
                      <a:pt x="0" y="230"/>
                      <a:pt x="141" y="0"/>
                      <a:pt x="609" y="76"/>
                    </a:cubicBezTo>
                    <a:cubicBezTo>
                      <a:pt x="631" y="80"/>
                      <a:pt x="653" y="84"/>
                      <a:pt x="675" y="88"/>
                    </a:cubicBezTo>
                    <a:cubicBezTo>
                      <a:pt x="686" y="154"/>
                      <a:pt x="706" y="208"/>
                      <a:pt x="722" y="249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7"/>
              <p:cNvSpPr>
                <a:spLocks noEditPoints="1"/>
              </p:cNvSpPr>
              <p:nvPr/>
            </p:nvSpPr>
            <p:spPr bwMode="invGray">
              <a:xfrm>
                <a:off x="4687888" y="2325688"/>
                <a:ext cx="1809750" cy="493713"/>
              </a:xfrm>
              <a:custGeom>
                <a:avLst/>
                <a:gdLst>
                  <a:gd name="T0" fmla="*/ 1579 w 1897"/>
                  <a:gd name="T1" fmla="*/ 301 h 515"/>
                  <a:gd name="T2" fmla="*/ 1706 w 1897"/>
                  <a:gd name="T3" fmla="*/ 301 h 515"/>
                  <a:gd name="T4" fmla="*/ 1596 w 1897"/>
                  <a:gd name="T5" fmla="*/ 20 h 515"/>
                  <a:gd name="T6" fmla="*/ 1391 w 1897"/>
                  <a:gd name="T7" fmla="*/ 500 h 515"/>
                  <a:gd name="T8" fmla="*/ 1542 w 1897"/>
                  <a:gd name="T9" fmla="*/ 394 h 515"/>
                  <a:gd name="T10" fmla="*/ 1787 w 1897"/>
                  <a:gd name="T11" fmla="*/ 500 h 515"/>
                  <a:gd name="T12" fmla="*/ 1692 w 1897"/>
                  <a:gd name="T13" fmla="*/ 20 h 515"/>
                  <a:gd name="T14" fmla="*/ 1813 w 1897"/>
                  <a:gd name="T15" fmla="*/ 77 h 515"/>
                  <a:gd name="T16" fmla="*/ 1813 w 1897"/>
                  <a:gd name="T17" fmla="*/ 61 h 515"/>
                  <a:gd name="T18" fmla="*/ 1828 w 1897"/>
                  <a:gd name="T19" fmla="*/ 77 h 515"/>
                  <a:gd name="T20" fmla="*/ 1826 w 1897"/>
                  <a:gd name="T21" fmla="*/ 59 h 515"/>
                  <a:gd name="T22" fmla="*/ 1833 w 1897"/>
                  <a:gd name="T23" fmla="*/ 48 h 515"/>
                  <a:gd name="T24" fmla="*/ 1818 w 1897"/>
                  <a:gd name="T25" fmla="*/ 35 h 515"/>
                  <a:gd name="T26" fmla="*/ 1805 w 1897"/>
                  <a:gd name="T27" fmla="*/ 77 h 515"/>
                  <a:gd name="T28" fmla="*/ 1850 w 1897"/>
                  <a:gd name="T29" fmla="*/ 56 h 515"/>
                  <a:gd name="T30" fmla="*/ 1819 w 1897"/>
                  <a:gd name="T31" fmla="*/ 88 h 515"/>
                  <a:gd name="T32" fmla="*/ 1819 w 1897"/>
                  <a:gd name="T33" fmla="*/ 25 h 515"/>
                  <a:gd name="T34" fmla="*/ 1819 w 1897"/>
                  <a:gd name="T35" fmla="*/ 20 h 515"/>
                  <a:gd name="T36" fmla="*/ 1783 w 1897"/>
                  <a:gd name="T37" fmla="*/ 56 h 515"/>
                  <a:gd name="T38" fmla="*/ 1855 w 1897"/>
                  <a:gd name="T39" fmla="*/ 56 h 515"/>
                  <a:gd name="T40" fmla="*/ 1813 w 1897"/>
                  <a:gd name="T41" fmla="*/ 41 h 515"/>
                  <a:gd name="T42" fmla="*/ 1818 w 1897"/>
                  <a:gd name="T43" fmla="*/ 41 h 515"/>
                  <a:gd name="T44" fmla="*/ 1826 w 1897"/>
                  <a:gd name="T45" fmla="*/ 48 h 515"/>
                  <a:gd name="T46" fmla="*/ 1818 w 1897"/>
                  <a:gd name="T47" fmla="*/ 55 h 515"/>
                  <a:gd name="T48" fmla="*/ 1813 w 1897"/>
                  <a:gd name="T49" fmla="*/ 41 h 515"/>
                  <a:gd name="T50" fmla="*/ 273 w 1897"/>
                  <a:gd name="T51" fmla="*/ 190 h 515"/>
                  <a:gd name="T52" fmla="*/ 106 w 1897"/>
                  <a:gd name="T53" fmla="*/ 263 h 515"/>
                  <a:gd name="T54" fmla="*/ 187 w 1897"/>
                  <a:gd name="T55" fmla="*/ 116 h 515"/>
                  <a:gd name="T56" fmla="*/ 273 w 1897"/>
                  <a:gd name="T57" fmla="*/ 190 h 515"/>
                  <a:gd name="T58" fmla="*/ 196 w 1897"/>
                  <a:gd name="T59" fmla="*/ 20 h 515"/>
                  <a:gd name="T60" fmla="*/ 0 w 1897"/>
                  <a:gd name="T61" fmla="*/ 500 h 515"/>
                  <a:gd name="T62" fmla="*/ 106 w 1897"/>
                  <a:gd name="T63" fmla="*/ 356 h 515"/>
                  <a:gd name="T64" fmla="*/ 380 w 1897"/>
                  <a:gd name="T65" fmla="*/ 188 h 515"/>
                  <a:gd name="T66" fmla="*/ 196 w 1897"/>
                  <a:gd name="T67" fmla="*/ 20 h 515"/>
                  <a:gd name="T68" fmla="*/ 954 w 1897"/>
                  <a:gd name="T69" fmla="*/ 74 h 515"/>
                  <a:gd name="T70" fmla="*/ 953 w 1897"/>
                  <a:gd name="T71" fmla="*/ 443 h 515"/>
                  <a:gd name="T72" fmla="*/ 1339 w 1897"/>
                  <a:gd name="T73" fmla="*/ 438 h 515"/>
                  <a:gd name="T74" fmla="*/ 1341 w 1897"/>
                  <a:gd name="T75" fmla="*/ 215 h 515"/>
                  <a:gd name="T76" fmla="*/ 1132 w 1897"/>
                  <a:gd name="T77" fmla="*/ 304 h 515"/>
                  <a:gd name="T78" fmla="*/ 1241 w 1897"/>
                  <a:gd name="T79" fmla="*/ 394 h 515"/>
                  <a:gd name="T80" fmla="*/ 1027 w 1897"/>
                  <a:gd name="T81" fmla="*/ 375 h 515"/>
                  <a:gd name="T82" fmla="*/ 1028 w 1897"/>
                  <a:gd name="T83" fmla="*/ 143 h 515"/>
                  <a:gd name="T84" fmla="*/ 1207 w 1897"/>
                  <a:gd name="T85" fmla="*/ 107 h 515"/>
                  <a:gd name="T86" fmla="*/ 1316 w 1897"/>
                  <a:gd name="T87" fmla="*/ 63 h 515"/>
                  <a:gd name="T88" fmla="*/ 954 w 1897"/>
                  <a:gd name="T89" fmla="*/ 74 h 515"/>
                  <a:gd name="T90" fmla="*/ 562 w 1897"/>
                  <a:gd name="T91" fmla="*/ 309 h 515"/>
                  <a:gd name="T92" fmla="*/ 769 w 1897"/>
                  <a:gd name="T93" fmla="*/ 215 h 515"/>
                  <a:gd name="T94" fmla="*/ 562 w 1897"/>
                  <a:gd name="T95" fmla="*/ 114 h 515"/>
                  <a:gd name="T96" fmla="*/ 819 w 1897"/>
                  <a:gd name="T97" fmla="*/ 20 h 515"/>
                  <a:gd name="T98" fmla="*/ 457 w 1897"/>
                  <a:gd name="T99" fmla="*/ 500 h 515"/>
                  <a:gd name="T100" fmla="*/ 823 w 1897"/>
                  <a:gd name="T101" fmla="*/ 407 h 515"/>
                  <a:gd name="T102" fmla="*/ 562 w 1897"/>
                  <a:gd name="T103" fmla="*/ 309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97" h="515">
                    <a:moveTo>
                      <a:pt x="1579" y="301"/>
                    </a:moveTo>
                    <a:lnTo>
                      <a:pt x="1579" y="301"/>
                    </a:lnTo>
                    <a:lnTo>
                      <a:pt x="1643" y="146"/>
                    </a:lnTo>
                    <a:lnTo>
                      <a:pt x="1706" y="301"/>
                    </a:lnTo>
                    <a:lnTo>
                      <a:pt x="1579" y="301"/>
                    </a:lnTo>
                    <a:close/>
                    <a:moveTo>
                      <a:pt x="1596" y="20"/>
                    </a:moveTo>
                    <a:lnTo>
                      <a:pt x="1596" y="20"/>
                    </a:lnTo>
                    <a:lnTo>
                      <a:pt x="1391" y="500"/>
                    </a:lnTo>
                    <a:lnTo>
                      <a:pt x="1498" y="500"/>
                    </a:lnTo>
                    <a:lnTo>
                      <a:pt x="1542" y="394"/>
                    </a:lnTo>
                    <a:lnTo>
                      <a:pt x="1743" y="394"/>
                    </a:lnTo>
                    <a:lnTo>
                      <a:pt x="1787" y="500"/>
                    </a:lnTo>
                    <a:lnTo>
                      <a:pt x="1897" y="500"/>
                    </a:lnTo>
                    <a:lnTo>
                      <a:pt x="1692" y="20"/>
                    </a:lnTo>
                    <a:lnTo>
                      <a:pt x="1596" y="20"/>
                    </a:lnTo>
                    <a:close/>
                    <a:moveTo>
                      <a:pt x="1813" y="77"/>
                    </a:moveTo>
                    <a:lnTo>
                      <a:pt x="1813" y="77"/>
                    </a:lnTo>
                    <a:lnTo>
                      <a:pt x="1813" y="61"/>
                    </a:lnTo>
                    <a:lnTo>
                      <a:pt x="1819" y="61"/>
                    </a:lnTo>
                    <a:lnTo>
                      <a:pt x="1828" y="77"/>
                    </a:lnTo>
                    <a:lnTo>
                      <a:pt x="1837" y="77"/>
                    </a:lnTo>
                    <a:lnTo>
                      <a:pt x="1826" y="59"/>
                    </a:lnTo>
                    <a:cubicBezTo>
                      <a:pt x="1828" y="58"/>
                      <a:pt x="1830" y="57"/>
                      <a:pt x="1831" y="55"/>
                    </a:cubicBezTo>
                    <a:cubicBezTo>
                      <a:pt x="1833" y="53"/>
                      <a:pt x="1833" y="50"/>
                      <a:pt x="1833" y="48"/>
                    </a:cubicBezTo>
                    <a:cubicBezTo>
                      <a:pt x="1833" y="44"/>
                      <a:pt x="1832" y="40"/>
                      <a:pt x="1830" y="38"/>
                    </a:cubicBezTo>
                    <a:cubicBezTo>
                      <a:pt x="1827" y="36"/>
                      <a:pt x="1823" y="35"/>
                      <a:pt x="1818" y="35"/>
                    </a:cubicBezTo>
                    <a:lnTo>
                      <a:pt x="1805" y="35"/>
                    </a:lnTo>
                    <a:lnTo>
                      <a:pt x="1805" y="77"/>
                    </a:lnTo>
                    <a:lnTo>
                      <a:pt x="1813" y="77"/>
                    </a:lnTo>
                    <a:close/>
                    <a:moveTo>
                      <a:pt x="1850" y="56"/>
                    </a:moveTo>
                    <a:lnTo>
                      <a:pt x="1850" y="56"/>
                    </a:lnTo>
                    <a:cubicBezTo>
                      <a:pt x="1850" y="74"/>
                      <a:pt x="1836" y="88"/>
                      <a:pt x="1819" y="88"/>
                    </a:cubicBezTo>
                    <a:cubicBezTo>
                      <a:pt x="1802" y="88"/>
                      <a:pt x="1788" y="74"/>
                      <a:pt x="1788" y="56"/>
                    </a:cubicBezTo>
                    <a:cubicBezTo>
                      <a:pt x="1788" y="39"/>
                      <a:pt x="1802" y="25"/>
                      <a:pt x="1819" y="25"/>
                    </a:cubicBezTo>
                    <a:cubicBezTo>
                      <a:pt x="1836" y="25"/>
                      <a:pt x="1850" y="39"/>
                      <a:pt x="1850" y="56"/>
                    </a:cubicBezTo>
                    <a:close/>
                    <a:moveTo>
                      <a:pt x="1819" y="20"/>
                    </a:moveTo>
                    <a:lnTo>
                      <a:pt x="1819" y="20"/>
                    </a:lnTo>
                    <a:cubicBezTo>
                      <a:pt x="1799" y="20"/>
                      <a:pt x="1783" y="37"/>
                      <a:pt x="1783" y="56"/>
                    </a:cubicBezTo>
                    <a:cubicBezTo>
                      <a:pt x="1783" y="76"/>
                      <a:pt x="1799" y="92"/>
                      <a:pt x="1819" y="92"/>
                    </a:cubicBezTo>
                    <a:cubicBezTo>
                      <a:pt x="1839" y="92"/>
                      <a:pt x="1855" y="76"/>
                      <a:pt x="1855" y="56"/>
                    </a:cubicBezTo>
                    <a:cubicBezTo>
                      <a:pt x="1855" y="37"/>
                      <a:pt x="1839" y="20"/>
                      <a:pt x="1819" y="20"/>
                    </a:cubicBezTo>
                    <a:close/>
                    <a:moveTo>
                      <a:pt x="1813" y="41"/>
                    </a:moveTo>
                    <a:lnTo>
                      <a:pt x="1813" y="41"/>
                    </a:lnTo>
                    <a:lnTo>
                      <a:pt x="1818" y="41"/>
                    </a:lnTo>
                    <a:cubicBezTo>
                      <a:pt x="1821" y="41"/>
                      <a:pt x="1823" y="42"/>
                      <a:pt x="1824" y="43"/>
                    </a:cubicBezTo>
                    <a:cubicBezTo>
                      <a:pt x="1826" y="44"/>
                      <a:pt x="1826" y="46"/>
                      <a:pt x="1826" y="48"/>
                    </a:cubicBezTo>
                    <a:cubicBezTo>
                      <a:pt x="1826" y="50"/>
                      <a:pt x="1825" y="52"/>
                      <a:pt x="1824" y="53"/>
                    </a:cubicBezTo>
                    <a:cubicBezTo>
                      <a:pt x="1822" y="54"/>
                      <a:pt x="1820" y="55"/>
                      <a:pt x="1818" y="55"/>
                    </a:cubicBezTo>
                    <a:lnTo>
                      <a:pt x="1813" y="55"/>
                    </a:lnTo>
                    <a:lnTo>
                      <a:pt x="1813" y="41"/>
                    </a:lnTo>
                    <a:close/>
                    <a:moveTo>
                      <a:pt x="273" y="190"/>
                    </a:moveTo>
                    <a:lnTo>
                      <a:pt x="273" y="190"/>
                    </a:lnTo>
                    <a:cubicBezTo>
                      <a:pt x="273" y="231"/>
                      <a:pt x="242" y="263"/>
                      <a:pt x="189" y="263"/>
                    </a:cubicBezTo>
                    <a:lnTo>
                      <a:pt x="106" y="263"/>
                    </a:lnTo>
                    <a:lnTo>
                      <a:pt x="106" y="116"/>
                    </a:lnTo>
                    <a:lnTo>
                      <a:pt x="187" y="116"/>
                    </a:lnTo>
                    <a:cubicBezTo>
                      <a:pt x="240" y="116"/>
                      <a:pt x="273" y="141"/>
                      <a:pt x="273" y="189"/>
                    </a:cubicBezTo>
                    <a:lnTo>
                      <a:pt x="273" y="190"/>
                    </a:lnTo>
                    <a:close/>
                    <a:moveTo>
                      <a:pt x="196" y="20"/>
                    </a:moveTo>
                    <a:lnTo>
                      <a:pt x="196" y="20"/>
                    </a:lnTo>
                    <a:lnTo>
                      <a:pt x="0" y="20"/>
                    </a:lnTo>
                    <a:lnTo>
                      <a:pt x="0" y="500"/>
                    </a:lnTo>
                    <a:lnTo>
                      <a:pt x="106" y="500"/>
                    </a:lnTo>
                    <a:lnTo>
                      <a:pt x="106" y="356"/>
                    </a:lnTo>
                    <a:lnTo>
                      <a:pt x="186" y="356"/>
                    </a:lnTo>
                    <a:cubicBezTo>
                      <a:pt x="293" y="356"/>
                      <a:pt x="380" y="299"/>
                      <a:pt x="380" y="188"/>
                    </a:cubicBezTo>
                    <a:lnTo>
                      <a:pt x="380" y="186"/>
                    </a:lnTo>
                    <a:cubicBezTo>
                      <a:pt x="380" y="88"/>
                      <a:pt x="311" y="20"/>
                      <a:pt x="196" y="20"/>
                    </a:cubicBezTo>
                    <a:close/>
                    <a:moveTo>
                      <a:pt x="954" y="74"/>
                    </a:moveTo>
                    <a:lnTo>
                      <a:pt x="954" y="74"/>
                    </a:lnTo>
                    <a:cubicBezTo>
                      <a:pt x="904" y="123"/>
                      <a:pt x="879" y="185"/>
                      <a:pt x="879" y="259"/>
                    </a:cubicBezTo>
                    <a:cubicBezTo>
                      <a:pt x="879" y="333"/>
                      <a:pt x="904" y="395"/>
                      <a:pt x="953" y="443"/>
                    </a:cubicBezTo>
                    <a:cubicBezTo>
                      <a:pt x="1002" y="491"/>
                      <a:pt x="1064" y="515"/>
                      <a:pt x="1138" y="515"/>
                    </a:cubicBezTo>
                    <a:cubicBezTo>
                      <a:pt x="1224" y="515"/>
                      <a:pt x="1292" y="489"/>
                      <a:pt x="1339" y="438"/>
                    </a:cubicBezTo>
                    <a:lnTo>
                      <a:pt x="1341" y="435"/>
                    </a:lnTo>
                    <a:lnTo>
                      <a:pt x="1341" y="215"/>
                    </a:lnTo>
                    <a:lnTo>
                      <a:pt x="1132" y="215"/>
                    </a:lnTo>
                    <a:lnTo>
                      <a:pt x="1132" y="304"/>
                    </a:lnTo>
                    <a:lnTo>
                      <a:pt x="1241" y="304"/>
                    </a:lnTo>
                    <a:lnTo>
                      <a:pt x="1241" y="394"/>
                    </a:lnTo>
                    <a:cubicBezTo>
                      <a:pt x="1213" y="411"/>
                      <a:pt x="1178" y="419"/>
                      <a:pt x="1137" y="419"/>
                    </a:cubicBezTo>
                    <a:cubicBezTo>
                      <a:pt x="1094" y="419"/>
                      <a:pt x="1057" y="404"/>
                      <a:pt x="1027" y="375"/>
                    </a:cubicBezTo>
                    <a:cubicBezTo>
                      <a:pt x="997" y="347"/>
                      <a:pt x="982" y="308"/>
                      <a:pt x="982" y="260"/>
                    </a:cubicBezTo>
                    <a:cubicBezTo>
                      <a:pt x="982" y="211"/>
                      <a:pt x="997" y="172"/>
                      <a:pt x="1028" y="143"/>
                    </a:cubicBezTo>
                    <a:cubicBezTo>
                      <a:pt x="1059" y="113"/>
                      <a:pt x="1098" y="99"/>
                      <a:pt x="1144" y="99"/>
                    </a:cubicBezTo>
                    <a:cubicBezTo>
                      <a:pt x="1168" y="99"/>
                      <a:pt x="1189" y="101"/>
                      <a:pt x="1207" y="107"/>
                    </a:cubicBezTo>
                    <a:cubicBezTo>
                      <a:pt x="1224" y="113"/>
                      <a:pt x="1241" y="123"/>
                      <a:pt x="1258" y="137"/>
                    </a:cubicBezTo>
                    <a:lnTo>
                      <a:pt x="1316" y="63"/>
                    </a:lnTo>
                    <a:cubicBezTo>
                      <a:pt x="1285" y="36"/>
                      <a:pt x="1230" y="0"/>
                      <a:pt x="1138" y="0"/>
                    </a:cubicBezTo>
                    <a:cubicBezTo>
                      <a:pt x="1066" y="0"/>
                      <a:pt x="1005" y="25"/>
                      <a:pt x="954" y="74"/>
                    </a:cubicBezTo>
                    <a:close/>
                    <a:moveTo>
                      <a:pt x="562" y="309"/>
                    </a:moveTo>
                    <a:lnTo>
                      <a:pt x="562" y="309"/>
                    </a:lnTo>
                    <a:lnTo>
                      <a:pt x="769" y="309"/>
                    </a:lnTo>
                    <a:lnTo>
                      <a:pt x="769" y="215"/>
                    </a:lnTo>
                    <a:lnTo>
                      <a:pt x="562" y="215"/>
                    </a:lnTo>
                    <a:lnTo>
                      <a:pt x="562" y="114"/>
                    </a:lnTo>
                    <a:lnTo>
                      <a:pt x="819" y="114"/>
                    </a:lnTo>
                    <a:lnTo>
                      <a:pt x="819" y="20"/>
                    </a:lnTo>
                    <a:lnTo>
                      <a:pt x="457" y="20"/>
                    </a:lnTo>
                    <a:lnTo>
                      <a:pt x="457" y="500"/>
                    </a:lnTo>
                    <a:lnTo>
                      <a:pt x="823" y="500"/>
                    </a:lnTo>
                    <a:lnTo>
                      <a:pt x="823" y="407"/>
                    </a:lnTo>
                    <a:lnTo>
                      <a:pt x="562" y="407"/>
                    </a:lnTo>
                    <a:lnTo>
                      <a:pt x="562" y="30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754563" y="4853288"/>
            <a:ext cx="3703638" cy="1825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>
          <a:xfrm>
            <a:off x="365125" y="1098550"/>
            <a:ext cx="4024313" cy="3563938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 baseline="0">
                <a:solidFill>
                  <a:schemeClr val="bg1"/>
                </a:solidFill>
              </a:defRPr>
            </a:lvl7pPr>
            <a:lvl8pPr>
              <a:defRPr baseline="0">
                <a:solidFill>
                  <a:schemeClr val="bg1"/>
                </a:solidFill>
              </a:defRPr>
            </a:lvl8pPr>
            <a:lvl9pPr>
              <a:defRPr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>
            <a:off x="4572000" y="0"/>
            <a:ext cx="4572000" cy="5143500"/>
          </a:xfrm>
          <a:prstGeom prst="rect">
            <a:avLst/>
          </a:prstGeom>
          <a:solidFill>
            <a:srgbClr val="1F2555"/>
          </a:solidFill>
          <a:ln>
            <a:noFill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5"/>
          <p:cNvSpPr>
            <a:spLocks noChangeAspect="1"/>
          </p:cNvSpPr>
          <p:nvPr userDrawn="1"/>
        </p:nvSpPr>
        <p:spPr bwMode="hidden">
          <a:xfrm>
            <a:off x="4571996" y="3883108"/>
            <a:ext cx="4572004" cy="1260393"/>
          </a:xfrm>
          <a:custGeom>
            <a:avLst/>
            <a:gdLst/>
            <a:ahLst/>
            <a:cxnLst/>
            <a:rect l="l" t="t" r="r" b="b"/>
            <a:pathLst>
              <a:path w="4572004" h="1260393">
                <a:moveTo>
                  <a:pt x="1076568" y="0"/>
                </a:moveTo>
                <a:cubicBezTo>
                  <a:pt x="1314868" y="0"/>
                  <a:pt x="1508050" y="193181"/>
                  <a:pt x="1508050" y="431483"/>
                </a:cubicBezTo>
                <a:lnTo>
                  <a:pt x="1506772" y="444162"/>
                </a:lnTo>
                <a:lnTo>
                  <a:pt x="1552495" y="458355"/>
                </a:lnTo>
                <a:cubicBezTo>
                  <a:pt x="1599993" y="478445"/>
                  <a:pt x="1640406" y="512006"/>
                  <a:pt x="1668944" y="554249"/>
                </a:cubicBezTo>
                <a:lnTo>
                  <a:pt x="1680767" y="578842"/>
                </a:lnTo>
                <a:lnTo>
                  <a:pt x="1699016" y="563786"/>
                </a:lnTo>
                <a:cubicBezTo>
                  <a:pt x="1733363" y="540582"/>
                  <a:pt x="1774768" y="527032"/>
                  <a:pt x="1819338" y="527032"/>
                </a:cubicBezTo>
                <a:cubicBezTo>
                  <a:pt x="1834196" y="527032"/>
                  <a:pt x="1848701" y="528538"/>
                  <a:pt x="1862710" y="531405"/>
                </a:cubicBezTo>
                <a:lnTo>
                  <a:pt x="1900853" y="543245"/>
                </a:lnTo>
                <a:lnTo>
                  <a:pt x="1908541" y="518482"/>
                </a:lnTo>
                <a:cubicBezTo>
                  <a:pt x="1948720" y="423486"/>
                  <a:pt x="2042784" y="356830"/>
                  <a:pt x="2152417" y="356830"/>
                </a:cubicBezTo>
                <a:lnTo>
                  <a:pt x="2171456" y="358749"/>
                </a:lnTo>
                <a:lnTo>
                  <a:pt x="2188958" y="326501"/>
                </a:lnTo>
                <a:cubicBezTo>
                  <a:pt x="2266499" y="211726"/>
                  <a:pt x="2397813" y="136264"/>
                  <a:pt x="2546751" y="136264"/>
                </a:cubicBezTo>
                <a:cubicBezTo>
                  <a:pt x="2665902" y="136264"/>
                  <a:pt x="2773772" y="184560"/>
                  <a:pt x="2851855" y="262643"/>
                </a:cubicBezTo>
                <a:lnTo>
                  <a:pt x="2891688" y="310921"/>
                </a:lnTo>
                <a:lnTo>
                  <a:pt x="2903068" y="289955"/>
                </a:lnTo>
                <a:cubicBezTo>
                  <a:pt x="2992355" y="157792"/>
                  <a:pt x="3143561" y="70899"/>
                  <a:pt x="3315062" y="70899"/>
                </a:cubicBezTo>
                <a:cubicBezTo>
                  <a:pt x="3332212" y="70899"/>
                  <a:pt x="3349159" y="71768"/>
                  <a:pt x="3365862" y="73464"/>
                </a:cubicBezTo>
                <a:lnTo>
                  <a:pt x="3414566" y="80897"/>
                </a:lnTo>
                <a:lnTo>
                  <a:pt x="3444650" y="56076"/>
                </a:lnTo>
                <a:cubicBezTo>
                  <a:pt x="3497054" y="20673"/>
                  <a:pt x="3560228" y="0"/>
                  <a:pt x="3628230" y="0"/>
                </a:cubicBezTo>
                <a:cubicBezTo>
                  <a:pt x="3786902" y="0"/>
                  <a:pt x="3919286" y="112550"/>
                  <a:pt x="3949902" y="262170"/>
                </a:cubicBezTo>
                <a:lnTo>
                  <a:pt x="3950759" y="270668"/>
                </a:lnTo>
                <a:lnTo>
                  <a:pt x="3960210" y="267734"/>
                </a:lnTo>
                <a:cubicBezTo>
                  <a:pt x="3977440" y="264208"/>
                  <a:pt x="3995279" y="262357"/>
                  <a:pt x="4013551" y="262357"/>
                </a:cubicBezTo>
                <a:cubicBezTo>
                  <a:pt x="4104912" y="262357"/>
                  <a:pt x="4185460" y="308646"/>
                  <a:pt x="4233025" y="379050"/>
                </a:cubicBezTo>
                <a:lnTo>
                  <a:pt x="4243902" y="399090"/>
                </a:lnTo>
                <a:lnTo>
                  <a:pt x="4247387" y="387863"/>
                </a:lnTo>
                <a:cubicBezTo>
                  <a:pt x="4301073" y="260934"/>
                  <a:pt x="4425974" y="171460"/>
                  <a:pt x="4572004" y="169861"/>
                </a:cubicBezTo>
                <a:lnTo>
                  <a:pt x="4572004" y="1260393"/>
                </a:lnTo>
                <a:lnTo>
                  <a:pt x="2" y="1260393"/>
                </a:lnTo>
                <a:cubicBezTo>
                  <a:pt x="1" y="1020805"/>
                  <a:pt x="1" y="781218"/>
                  <a:pt x="0" y="541629"/>
                </a:cubicBezTo>
                <a:lnTo>
                  <a:pt x="13625" y="525116"/>
                </a:lnTo>
                <a:cubicBezTo>
                  <a:pt x="71477" y="467264"/>
                  <a:pt x="151398" y="431483"/>
                  <a:pt x="239675" y="431483"/>
                </a:cubicBezTo>
                <a:cubicBezTo>
                  <a:pt x="283815" y="431483"/>
                  <a:pt x="325865" y="440428"/>
                  <a:pt x="364110" y="456605"/>
                </a:cubicBezTo>
                <a:lnTo>
                  <a:pt x="392039" y="471763"/>
                </a:lnTo>
                <a:lnTo>
                  <a:pt x="414033" y="445106"/>
                </a:lnTo>
                <a:cubicBezTo>
                  <a:pt x="471885" y="387254"/>
                  <a:pt x="551805" y="351473"/>
                  <a:pt x="640084" y="351473"/>
                </a:cubicBezTo>
                <a:lnTo>
                  <a:pt x="653018" y="352777"/>
                </a:lnTo>
                <a:lnTo>
                  <a:pt x="653850" y="344524"/>
                </a:lnTo>
                <a:cubicBezTo>
                  <a:pt x="694085" y="147905"/>
                  <a:pt x="868053" y="0"/>
                  <a:pt x="1076568" y="0"/>
                </a:cubicBezTo>
                <a:close/>
              </a:path>
            </a:pathLst>
          </a:custGeom>
          <a:solidFill>
            <a:srgbClr val="FFFFFF">
              <a:alpha val="14902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82880"/>
            <a:ext cx="4024313" cy="687070"/>
          </a:xfrm>
        </p:spPr>
        <p:txBody>
          <a:bodyPr/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65124" y="1098550"/>
            <a:ext cx="4024314" cy="3563938"/>
          </a:xfrm>
        </p:spPr>
        <p:txBody>
          <a:bodyPr rIns="9144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baseline="0">
                <a:solidFill>
                  <a:schemeClr val="tx1"/>
                </a:solidFill>
              </a:defRPr>
            </a:lvl6pPr>
            <a:lvl7pPr>
              <a:defRPr baseline="0">
                <a:solidFill>
                  <a:schemeClr val="tx1"/>
                </a:solidFill>
              </a:defRPr>
            </a:lvl7pPr>
            <a:lvl8pPr>
              <a:defRPr baseline="0">
                <a:solidFill>
                  <a:schemeClr val="tx1"/>
                </a:solidFill>
              </a:defRPr>
            </a:lvl8pPr>
            <a:lvl9pPr>
              <a:defRPr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14300" y="4884195"/>
            <a:ext cx="685800" cy="198569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 bwMode="gray">
          <a:xfrm>
            <a:off x="4754563" y="1098550"/>
            <a:ext cx="4024311" cy="3563938"/>
          </a:xfrm>
        </p:spPr>
        <p:txBody>
          <a:bodyPr/>
          <a:lstStyle>
            <a:lvl1pPr>
              <a:buClr>
                <a:srgbClr val="40BCBD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baseline="0">
                <a:solidFill>
                  <a:schemeClr val="bg1"/>
                </a:solidFill>
              </a:defRPr>
            </a:lvl6pPr>
            <a:lvl7pPr>
              <a:defRPr baseline="0">
                <a:solidFill>
                  <a:schemeClr val="bg1"/>
                </a:solidFill>
              </a:defRPr>
            </a:lvl7pPr>
            <a:lvl8pPr>
              <a:defRPr baseline="0">
                <a:solidFill>
                  <a:schemeClr val="bg1"/>
                </a:solidFill>
              </a:defRPr>
            </a:lvl8pPr>
            <a:lvl9pPr>
              <a:defRPr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>
          <a:xfrm>
            <a:off x="4754563" y="4853288"/>
            <a:ext cx="3703638" cy="1825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Content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>
            <a:off x="4572000" y="0"/>
            <a:ext cx="4572000" cy="5143500"/>
          </a:xfrm>
          <a:prstGeom prst="rect">
            <a:avLst/>
          </a:prstGeom>
          <a:solidFill>
            <a:srgbClr val="00A6A7"/>
          </a:solidFill>
          <a:ln>
            <a:noFill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5"/>
          <p:cNvSpPr>
            <a:spLocks noChangeAspect="1"/>
          </p:cNvSpPr>
          <p:nvPr userDrawn="1"/>
        </p:nvSpPr>
        <p:spPr bwMode="hidden">
          <a:xfrm>
            <a:off x="4571996" y="3883108"/>
            <a:ext cx="4572004" cy="1260393"/>
          </a:xfrm>
          <a:custGeom>
            <a:avLst/>
            <a:gdLst/>
            <a:ahLst/>
            <a:cxnLst/>
            <a:rect l="l" t="t" r="r" b="b"/>
            <a:pathLst>
              <a:path w="4572004" h="1260393">
                <a:moveTo>
                  <a:pt x="1076568" y="0"/>
                </a:moveTo>
                <a:cubicBezTo>
                  <a:pt x="1314868" y="0"/>
                  <a:pt x="1508050" y="193181"/>
                  <a:pt x="1508050" y="431483"/>
                </a:cubicBezTo>
                <a:lnTo>
                  <a:pt x="1506772" y="444162"/>
                </a:lnTo>
                <a:lnTo>
                  <a:pt x="1552495" y="458355"/>
                </a:lnTo>
                <a:cubicBezTo>
                  <a:pt x="1599993" y="478445"/>
                  <a:pt x="1640406" y="512006"/>
                  <a:pt x="1668944" y="554249"/>
                </a:cubicBezTo>
                <a:lnTo>
                  <a:pt x="1680767" y="578842"/>
                </a:lnTo>
                <a:lnTo>
                  <a:pt x="1699016" y="563786"/>
                </a:lnTo>
                <a:cubicBezTo>
                  <a:pt x="1733363" y="540582"/>
                  <a:pt x="1774768" y="527032"/>
                  <a:pt x="1819338" y="527032"/>
                </a:cubicBezTo>
                <a:cubicBezTo>
                  <a:pt x="1834196" y="527032"/>
                  <a:pt x="1848701" y="528538"/>
                  <a:pt x="1862710" y="531405"/>
                </a:cubicBezTo>
                <a:lnTo>
                  <a:pt x="1900853" y="543245"/>
                </a:lnTo>
                <a:lnTo>
                  <a:pt x="1908541" y="518482"/>
                </a:lnTo>
                <a:cubicBezTo>
                  <a:pt x="1948720" y="423486"/>
                  <a:pt x="2042784" y="356830"/>
                  <a:pt x="2152417" y="356830"/>
                </a:cubicBezTo>
                <a:lnTo>
                  <a:pt x="2171456" y="358749"/>
                </a:lnTo>
                <a:lnTo>
                  <a:pt x="2188958" y="326501"/>
                </a:lnTo>
                <a:cubicBezTo>
                  <a:pt x="2266499" y="211726"/>
                  <a:pt x="2397813" y="136264"/>
                  <a:pt x="2546751" y="136264"/>
                </a:cubicBezTo>
                <a:cubicBezTo>
                  <a:pt x="2665902" y="136264"/>
                  <a:pt x="2773772" y="184560"/>
                  <a:pt x="2851855" y="262643"/>
                </a:cubicBezTo>
                <a:lnTo>
                  <a:pt x="2891688" y="310921"/>
                </a:lnTo>
                <a:lnTo>
                  <a:pt x="2903068" y="289955"/>
                </a:lnTo>
                <a:cubicBezTo>
                  <a:pt x="2992355" y="157792"/>
                  <a:pt x="3143561" y="70899"/>
                  <a:pt x="3315062" y="70899"/>
                </a:cubicBezTo>
                <a:cubicBezTo>
                  <a:pt x="3332212" y="70899"/>
                  <a:pt x="3349159" y="71768"/>
                  <a:pt x="3365862" y="73464"/>
                </a:cubicBezTo>
                <a:lnTo>
                  <a:pt x="3414566" y="80897"/>
                </a:lnTo>
                <a:lnTo>
                  <a:pt x="3444650" y="56076"/>
                </a:lnTo>
                <a:cubicBezTo>
                  <a:pt x="3497054" y="20673"/>
                  <a:pt x="3560228" y="0"/>
                  <a:pt x="3628230" y="0"/>
                </a:cubicBezTo>
                <a:cubicBezTo>
                  <a:pt x="3786902" y="0"/>
                  <a:pt x="3919286" y="112550"/>
                  <a:pt x="3949902" y="262170"/>
                </a:cubicBezTo>
                <a:lnTo>
                  <a:pt x="3950759" y="270668"/>
                </a:lnTo>
                <a:lnTo>
                  <a:pt x="3960210" y="267734"/>
                </a:lnTo>
                <a:cubicBezTo>
                  <a:pt x="3977440" y="264208"/>
                  <a:pt x="3995279" y="262357"/>
                  <a:pt x="4013551" y="262357"/>
                </a:cubicBezTo>
                <a:cubicBezTo>
                  <a:pt x="4104912" y="262357"/>
                  <a:pt x="4185460" y="308646"/>
                  <a:pt x="4233025" y="379050"/>
                </a:cubicBezTo>
                <a:lnTo>
                  <a:pt x="4243902" y="399090"/>
                </a:lnTo>
                <a:lnTo>
                  <a:pt x="4247387" y="387863"/>
                </a:lnTo>
                <a:cubicBezTo>
                  <a:pt x="4301073" y="260934"/>
                  <a:pt x="4425974" y="171460"/>
                  <a:pt x="4572004" y="169861"/>
                </a:cubicBezTo>
                <a:lnTo>
                  <a:pt x="4572004" y="1260393"/>
                </a:lnTo>
                <a:lnTo>
                  <a:pt x="2" y="1260393"/>
                </a:lnTo>
                <a:cubicBezTo>
                  <a:pt x="1" y="1020805"/>
                  <a:pt x="1" y="781218"/>
                  <a:pt x="0" y="541629"/>
                </a:cubicBezTo>
                <a:lnTo>
                  <a:pt x="13625" y="525116"/>
                </a:lnTo>
                <a:cubicBezTo>
                  <a:pt x="71477" y="467264"/>
                  <a:pt x="151398" y="431483"/>
                  <a:pt x="239675" y="431483"/>
                </a:cubicBezTo>
                <a:cubicBezTo>
                  <a:pt x="283815" y="431483"/>
                  <a:pt x="325865" y="440428"/>
                  <a:pt x="364110" y="456605"/>
                </a:cubicBezTo>
                <a:lnTo>
                  <a:pt x="392039" y="471763"/>
                </a:lnTo>
                <a:lnTo>
                  <a:pt x="414033" y="445106"/>
                </a:lnTo>
                <a:cubicBezTo>
                  <a:pt x="471885" y="387254"/>
                  <a:pt x="551805" y="351473"/>
                  <a:pt x="640084" y="351473"/>
                </a:cubicBezTo>
                <a:lnTo>
                  <a:pt x="653018" y="352777"/>
                </a:lnTo>
                <a:lnTo>
                  <a:pt x="653850" y="344524"/>
                </a:lnTo>
                <a:cubicBezTo>
                  <a:pt x="694085" y="147905"/>
                  <a:pt x="868053" y="0"/>
                  <a:pt x="1076568" y="0"/>
                </a:cubicBezTo>
                <a:close/>
              </a:path>
            </a:pathLst>
          </a:custGeom>
          <a:solidFill>
            <a:srgbClr val="FFFFFF">
              <a:alpha val="14902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82880"/>
            <a:ext cx="4024313" cy="687070"/>
          </a:xfrm>
        </p:spPr>
        <p:txBody>
          <a:bodyPr/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65124" y="1098550"/>
            <a:ext cx="4024314" cy="3563938"/>
          </a:xfrm>
        </p:spPr>
        <p:txBody>
          <a:bodyPr rIns="9144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baseline="0">
                <a:solidFill>
                  <a:schemeClr val="tx1"/>
                </a:solidFill>
              </a:defRPr>
            </a:lvl6pPr>
            <a:lvl7pPr>
              <a:defRPr baseline="0">
                <a:solidFill>
                  <a:schemeClr val="tx1"/>
                </a:solidFill>
              </a:defRPr>
            </a:lvl7pPr>
            <a:lvl8pPr>
              <a:defRPr baseline="0">
                <a:solidFill>
                  <a:schemeClr val="tx1"/>
                </a:solidFill>
              </a:defRPr>
            </a:lvl8pPr>
            <a:lvl9pPr>
              <a:defRPr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 bwMode="gray">
          <a:xfrm>
            <a:off x="4754563" y="1098550"/>
            <a:ext cx="4024311" cy="3563938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baseline="0">
                <a:solidFill>
                  <a:schemeClr val="bg1"/>
                </a:solidFill>
              </a:defRPr>
            </a:lvl6pPr>
            <a:lvl7pPr>
              <a:defRPr baseline="0">
                <a:solidFill>
                  <a:schemeClr val="bg1"/>
                </a:solidFill>
              </a:defRPr>
            </a:lvl7pPr>
            <a:lvl8pPr>
              <a:defRPr baseline="0">
                <a:solidFill>
                  <a:schemeClr val="bg1"/>
                </a:solidFill>
              </a:defRPr>
            </a:lvl8pPr>
            <a:lvl9pPr>
              <a:defRPr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14300" y="4884195"/>
            <a:ext cx="685800" cy="19856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4754563" y="4853288"/>
            <a:ext cx="3703638" cy="1825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Cont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5"/>
          <p:cNvSpPr>
            <a:spLocks noChangeAspect="1"/>
          </p:cNvSpPr>
          <p:nvPr userDrawn="1"/>
        </p:nvSpPr>
        <p:spPr bwMode="hidden">
          <a:xfrm>
            <a:off x="4571996" y="3883108"/>
            <a:ext cx="4572004" cy="1260393"/>
          </a:xfrm>
          <a:custGeom>
            <a:avLst/>
            <a:gdLst/>
            <a:ahLst/>
            <a:cxnLst/>
            <a:rect l="l" t="t" r="r" b="b"/>
            <a:pathLst>
              <a:path w="4572004" h="1260393">
                <a:moveTo>
                  <a:pt x="1076568" y="0"/>
                </a:moveTo>
                <a:cubicBezTo>
                  <a:pt x="1314868" y="0"/>
                  <a:pt x="1508050" y="193181"/>
                  <a:pt x="1508050" y="431483"/>
                </a:cubicBezTo>
                <a:lnTo>
                  <a:pt x="1506772" y="444162"/>
                </a:lnTo>
                <a:lnTo>
                  <a:pt x="1552495" y="458355"/>
                </a:lnTo>
                <a:cubicBezTo>
                  <a:pt x="1599993" y="478445"/>
                  <a:pt x="1640406" y="512006"/>
                  <a:pt x="1668944" y="554249"/>
                </a:cubicBezTo>
                <a:lnTo>
                  <a:pt x="1680767" y="578842"/>
                </a:lnTo>
                <a:lnTo>
                  <a:pt x="1699016" y="563786"/>
                </a:lnTo>
                <a:cubicBezTo>
                  <a:pt x="1733363" y="540582"/>
                  <a:pt x="1774768" y="527032"/>
                  <a:pt x="1819338" y="527032"/>
                </a:cubicBezTo>
                <a:cubicBezTo>
                  <a:pt x="1834196" y="527032"/>
                  <a:pt x="1848701" y="528538"/>
                  <a:pt x="1862710" y="531405"/>
                </a:cubicBezTo>
                <a:lnTo>
                  <a:pt x="1900853" y="543245"/>
                </a:lnTo>
                <a:lnTo>
                  <a:pt x="1908541" y="518482"/>
                </a:lnTo>
                <a:cubicBezTo>
                  <a:pt x="1948720" y="423486"/>
                  <a:pt x="2042784" y="356830"/>
                  <a:pt x="2152417" y="356830"/>
                </a:cubicBezTo>
                <a:lnTo>
                  <a:pt x="2171456" y="358749"/>
                </a:lnTo>
                <a:lnTo>
                  <a:pt x="2188958" y="326501"/>
                </a:lnTo>
                <a:cubicBezTo>
                  <a:pt x="2266499" y="211726"/>
                  <a:pt x="2397813" y="136264"/>
                  <a:pt x="2546751" y="136264"/>
                </a:cubicBezTo>
                <a:cubicBezTo>
                  <a:pt x="2665902" y="136264"/>
                  <a:pt x="2773772" y="184560"/>
                  <a:pt x="2851855" y="262643"/>
                </a:cubicBezTo>
                <a:lnTo>
                  <a:pt x="2891688" y="310921"/>
                </a:lnTo>
                <a:lnTo>
                  <a:pt x="2903068" y="289955"/>
                </a:lnTo>
                <a:cubicBezTo>
                  <a:pt x="2992355" y="157792"/>
                  <a:pt x="3143561" y="70899"/>
                  <a:pt x="3315062" y="70899"/>
                </a:cubicBezTo>
                <a:cubicBezTo>
                  <a:pt x="3332212" y="70899"/>
                  <a:pt x="3349159" y="71768"/>
                  <a:pt x="3365862" y="73464"/>
                </a:cubicBezTo>
                <a:lnTo>
                  <a:pt x="3414566" y="80897"/>
                </a:lnTo>
                <a:lnTo>
                  <a:pt x="3444650" y="56076"/>
                </a:lnTo>
                <a:cubicBezTo>
                  <a:pt x="3497054" y="20673"/>
                  <a:pt x="3560228" y="0"/>
                  <a:pt x="3628230" y="0"/>
                </a:cubicBezTo>
                <a:cubicBezTo>
                  <a:pt x="3786902" y="0"/>
                  <a:pt x="3919286" y="112550"/>
                  <a:pt x="3949902" y="262170"/>
                </a:cubicBezTo>
                <a:lnTo>
                  <a:pt x="3950759" y="270668"/>
                </a:lnTo>
                <a:lnTo>
                  <a:pt x="3960210" y="267734"/>
                </a:lnTo>
                <a:cubicBezTo>
                  <a:pt x="3977440" y="264208"/>
                  <a:pt x="3995279" y="262357"/>
                  <a:pt x="4013551" y="262357"/>
                </a:cubicBezTo>
                <a:cubicBezTo>
                  <a:pt x="4104912" y="262357"/>
                  <a:pt x="4185460" y="308646"/>
                  <a:pt x="4233025" y="379050"/>
                </a:cubicBezTo>
                <a:lnTo>
                  <a:pt x="4243902" y="399090"/>
                </a:lnTo>
                <a:lnTo>
                  <a:pt x="4247387" y="387863"/>
                </a:lnTo>
                <a:cubicBezTo>
                  <a:pt x="4301073" y="260934"/>
                  <a:pt x="4425974" y="171460"/>
                  <a:pt x="4572004" y="169861"/>
                </a:cubicBezTo>
                <a:lnTo>
                  <a:pt x="4572004" y="1260393"/>
                </a:lnTo>
                <a:lnTo>
                  <a:pt x="2" y="1260393"/>
                </a:lnTo>
                <a:cubicBezTo>
                  <a:pt x="1" y="1020805"/>
                  <a:pt x="1" y="781218"/>
                  <a:pt x="0" y="541629"/>
                </a:cubicBezTo>
                <a:lnTo>
                  <a:pt x="13625" y="525116"/>
                </a:lnTo>
                <a:cubicBezTo>
                  <a:pt x="71477" y="467264"/>
                  <a:pt x="151398" y="431483"/>
                  <a:pt x="239675" y="431483"/>
                </a:cubicBezTo>
                <a:cubicBezTo>
                  <a:pt x="283815" y="431483"/>
                  <a:pt x="325865" y="440428"/>
                  <a:pt x="364110" y="456605"/>
                </a:cubicBezTo>
                <a:lnTo>
                  <a:pt x="392039" y="471763"/>
                </a:lnTo>
                <a:lnTo>
                  <a:pt x="414033" y="445106"/>
                </a:lnTo>
                <a:cubicBezTo>
                  <a:pt x="471885" y="387254"/>
                  <a:pt x="551805" y="351473"/>
                  <a:pt x="640084" y="351473"/>
                </a:cubicBezTo>
                <a:lnTo>
                  <a:pt x="653018" y="352777"/>
                </a:lnTo>
                <a:lnTo>
                  <a:pt x="653850" y="344524"/>
                </a:lnTo>
                <a:cubicBezTo>
                  <a:pt x="694085" y="147905"/>
                  <a:pt x="868053" y="0"/>
                  <a:pt x="1076568" y="0"/>
                </a:cubicBezTo>
                <a:close/>
              </a:path>
            </a:pathLst>
          </a:custGeom>
          <a:solidFill>
            <a:srgbClr val="FFFFFF">
              <a:alpha val="14902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82880"/>
            <a:ext cx="4024313" cy="687070"/>
          </a:xfrm>
        </p:spPr>
        <p:txBody>
          <a:bodyPr/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65124" y="1098550"/>
            <a:ext cx="4024314" cy="3563938"/>
          </a:xfrm>
        </p:spPr>
        <p:txBody>
          <a:bodyPr rIns="9144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baseline="0">
                <a:solidFill>
                  <a:schemeClr val="tx1"/>
                </a:solidFill>
              </a:defRPr>
            </a:lvl6pPr>
            <a:lvl7pPr>
              <a:defRPr baseline="0">
                <a:solidFill>
                  <a:schemeClr val="tx1"/>
                </a:solidFill>
              </a:defRPr>
            </a:lvl7pPr>
            <a:lvl8pPr>
              <a:defRPr baseline="0">
                <a:solidFill>
                  <a:schemeClr val="tx1"/>
                </a:solidFill>
              </a:defRPr>
            </a:lvl8pPr>
            <a:lvl9pPr>
              <a:defRPr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 bwMode="gray">
          <a:xfrm>
            <a:off x="4754563" y="1098550"/>
            <a:ext cx="4024311" cy="3563938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baseline="0">
                <a:solidFill>
                  <a:schemeClr val="bg1"/>
                </a:solidFill>
              </a:defRPr>
            </a:lvl6pPr>
            <a:lvl7pPr>
              <a:defRPr baseline="0">
                <a:solidFill>
                  <a:schemeClr val="bg1"/>
                </a:solidFill>
              </a:defRPr>
            </a:lvl7pPr>
            <a:lvl8pPr>
              <a:defRPr baseline="0">
                <a:solidFill>
                  <a:schemeClr val="bg1"/>
                </a:solidFill>
              </a:defRPr>
            </a:lvl8pPr>
            <a:lvl9pPr>
              <a:defRPr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14300" y="4884195"/>
            <a:ext cx="685800" cy="19856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4754563" y="4853288"/>
            <a:ext cx="3703638" cy="1825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>
            <a:off x="4572000" y="0"/>
            <a:ext cx="4572000" cy="5143500"/>
          </a:xfrm>
          <a:prstGeom prst="rect">
            <a:avLst/>
          </a:prstGeom>
          <a:solidFill>
            <a:srgbClr val="F9CB55"/>
          </a:solidFill>
          <a:ln>
            <a:noFill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5"/>
          <p:cNvSpPr>
            <a:spLocks noChangeAspect="1"/>
          </p:cNvSpPr>
          <p:nvPr userDrawn="1"/>
        </p:nvSpPr>
        <p:spPr bwMode="hidden">
          <a:xfrm>
            <a:off x="4571996" y="3883108"/>
            <a:ext cx="4572004" cy="1260393"/>
          </a:xfrm>
          <a:custGeom>
            <a:avLst/>
            <a:gdLst/>
            <a:ahLst/>
            <a:cxnLst/>
            <a:rect l="l" t="t" r="r" b="b"/>
            <a:pathLst>
              <a:path w="4572004" h="1260393">
                <a:moveTo>
                  <a:pt x="1076568" y="0"/>
                </a:moveTo>
                <a:cubicBezTo>
                  <a:pt x="1314868" y="0"/>
                  <a:pt x="1508050" y="193181"/>
                  <a:pt x="1508050" y="431483"/>
                </a:cubicBezTo>
                <a:lnTo>
                  <a:pt x="1506772" y="444162"/>
                </a:lnTo>
                <a:lnTo>
                  <a:pt x="1552495" y="458355"/>
                </a:lnTo>
                <a:cubicBezTo>
                  <a:pt x="1599993" y="478445"/>
                  <a:pt x="1640406" y="512006"/>
                  <a:pt x="1668944" y="554249"/>
                </a:cubicBezTo>
                <a:lnTo>
                  <a:pt x="1680767" y="578842"/>
                </a:lnTo>
                <a:lnTo>
                  <a:pt x="1699016" y="563786"/>
                </a:lnTo>
                <a:cubicBezTo>
                  <a:pt x="1733363" y="540582"/>
                  <a:pt x="1774768" y="527032"/>
                  <a:pt x="1819338" y="527032"/>
                </a:cubicBezTo>
                <a:cubicBezTo>
                  <a:pt x="1834196" y="527032"/>
                  <a:pt x="1848701" y="528538"/>
                  <a:pt x="1862710" y="531405"/>
                </a:cubicBezTo>
                <a:lnTo>
                  <a:pt x="1900853" y="543245"/>
                </a:lnTo>
                <a:lnTo>
                  <a:pt x="1908541" y="518482"/>
                </a:lnTo>
                <a:cubicBezTo>
                  <a:pt x="1948720" y="423486"/>
                  <a:pt x="2042784" y="356830"/>
                  <a:pt x="2152417" y="356830"/>
                </a:cubicBezTo>
                <a:lnTo>
                  <a:pt x="2171456" y="358749"/>
                </a:lnTo>
                <a:lnTo>
                  <a:pt x="2188958" y="326501"/>
                </a:lnTo>
                <a:cubicBezTo>
                  <a:pt x="2266499" y="211726"/>
                  <a:pt x="2397813" y="136264"/>
                  <a:pt x="2546751" y="136264"/>
                </a:cubicBezTo>
                <a:cubicBezTo>
                  <a:pt x="2665902" y="136264"/>
                  <a:pt x="2773772" y="184560"/>
                  <a:pt x="2851855" y="262643"/>
                </a:cubicBezTo>
                <a:lnTo>
                  <a:pt x="2891688" y="310921"/>
                </a:lnTo>
                <a:lnTo>
                  <a:pt x="2903068" y="289955"/>
                </a:lnTo>
                <a:cubicBezTo>
                  <a:pt x="2992355" y="157792"/>
                  <a:pt x="3143561" y="70899"/>
                  <a:pt x="3315062" y="70899"/>
                </a:cubicBezTo>
                <a:cubicBezTo>
                  <a:pt x="3332212" y="70899"/>
                  <a:pt x="3349159" y="71768"/>
                  <a:pt x="3365862" y="73464"/>
                </a:cubicBezTo>
                <a:lnTo>
                  <a:pt x="3414566" y="80897"/>
                </a:lnTo>
                <a:lnTo>
                  <a:pt x="3444650" y="56076"/>
                </a:lnTo>
                <a:cubicBezTo>
                  <a:pt x="3497054" y="20673"/>
                  <a:pt x="3560228" y="0"/>
                  <a:pt x="3628230" y="0"/>
                </a:cubicBezTo>
                <a:cubicBezTo>
                  <a:pt x="3786902" y="0"/>
                  <a:pt x="3919286" y="112550"/>
                  <a:pt x="3949902" y="262170"/>
                </a:cubicBezTo>
                <a:lnTo>
                  <a:pt x="3950759" y="270668"/>
                </a:lnTo>
                <a:lnTo>
                  <a:pt x="3960210" y="267734"/>
                </a:lnTo>
                <a:cubicBezTo>
                  <a:pt x="3977440" y="264208"/>
                  <a:pt x="3995279" y="262357"/>
                  <a:pt x="4013551" y="262357"/>
                </a:cubicBezTo>
                <a:cubicBezTo>
                  <a:pt x="4104912" y="262357"/>
                  <a:pt x="4185460" y="308646"/>
                  <a:pt x="4233025" y="379050"/>
                </a:cubicBezTo>
                <a:lnTo>
                  <a:pt x="4243902" y="399090"/>
                </a:lnTo>
                <a:lnTo>
                  <a:pt x="4247387" y="387863"/>
                </a:lnTo>
                <a:cubicBezTo>
                  <a:pt x="4301073" y="260934"/>
                  <a:pt x="4425974" y="171460"/>
                  <a:pt x="4572004" y="169861"/>
                </a:cubicBezTo>
                <a:lnTo>
                  <a:pt x="4572004" y="1260393"/>
                </a:lnTo>
                <a:lnTo>
                  <a:pt x="2" y="1260393"/>
                </a:lnTo>
                <a:cubicBezTo>
                  <a:pt x="1" y="1020805"/>
                  <a:pt x="1" y="781218"/>
                  <a:pt x="0" y="541629"/>
                </a:cubicBezTo>
                <a:lnTo>
                  <a:pt x="13625" y="525116"/>
                </a:lnTo>
                <a:cubicBezTo>
                  <a:pt x="71477" y="467264"/>
                  <a:pt x="151398" y="431483"/>
                  <a:pt x="239675" y="431483"/>
                </a:cubicBezTo>
                <a:cubicBezTo>
                  <a:pt x="283815" y="431483"/>
                  <a:pt x="325865" y="440428"/>
                  <a:pt x="364110" y="456605"/>
                </a:cubicBezTo>
                <a:lnTo>
                  <a:pt x="392039" y="471763"/>
                </a:lnTo>
                <a:lnTo>
                  <a:pt x="414033" y="445106"/>
                </a:lnTo>
                <a:cubicBezTo>
                  <a:pt x="471885" y="387254"/>
                  <a:pt x="551805" y="351473"/>
                  <a:pt x="640084" y="351473"/>
                </a:cubicBezTo>
                <a:lnTo>
                  <a:pt x="653018" y="352777"/>
                </a:lnTo>
                <a:lnTo>
                  <a:pt x="653850" y="344524"/>
                </a:lnTo>
                <a:cubicBezTo>
                  <a:pt x="694085" y="147905"/>
                  <a:pt x="868053" y="0"/>
                  <a:pt x="1076568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82880"/>
            <a:ext cx="4024313" cy="687070"/>
          </a:xfrm>
        </p:spPr>
        <p:txBody>
          <a:bodyPr/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65124" y="1098550"/>
            <a:ext cx="4024314" cy="3563938"/>
          </a:xfrm>
        </p:spPr>
        <p:txBody>
          <a:bodyPr rIns="9144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baseline="0">
                <a:solidFill>
                  <a:schemeClr val="tx1"/>
                </a:solidFill>
              </a:defRPr>
            </a:lvl6pPr>
            <a:lvl7pPr>
              <a:defRPr baseline="0">
                <a:solidFill>
                  <a:schemeClr val="tx1"/>
                </a:solidFill>
              </a:defRPr>
            </a:lvl7pPr>
            <a:lvl8pPr>
              <a:defRPr baseline="0">
                <a:solidFill>
                  <a:schemeClr val="tx1"/>
                </a:solidFill>
              </a:defRPr>
            </a:lvl8pPr>
            <a:lvl9pPr>
              <a:defRPr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 bwMode="gray">
          <a:xfrm>
            <a:off x="4754562" y="1098550"/>
            <a:ext cx="4024311" cy="3563938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baseline="0">
                <a:solidFill>
                  <a:schemeClr val="tx1"/>
                </a:solidFill>
              </a:defRPr>
            </a:lvl6pPr>
            <a:lvl7pPr>
              <a:defRPr baseline="0">
                <a:solidFill>
                  <a:schemeClr val="tx1"/>
                </a:solidFill>
              </a:defRPr>
            </a:lvl7pPr>
            <a:lvl8pPr>
              <a:defRPr baseline="0">
                <a:solidFill>
                  <a:schemeClr val="tx1"/>
                </a:solidFill>
              </a:defRPr>
            </a:lvl8pPr>
            <a:lvl9pPr>
              <a:defRPr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14300" y="4884195"/>
            <a:ext cx="685800" cy="19856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4754563" y="4853288"/>
            <a:ext cx="3703638" cy="1825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>
            <a:off x="4572000" y="0"/>
            <a:ext cx="4572000" cy="5143500"/>
          </a:xfrm>
          <a:prstGeom prst="rect">
            <a:avLst/>
          </a:prstGeom>
          <a:solidFill>
            <a:srgbClr val="ABA9AB"/>
          </a:solidFill>
          <a:ln>
            <a:noFill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5"/>
          <p:cNvSpPr>
            <a:spLocks noChangeAspect="1"/>
          </p:cNvSpPr>
          <p:nvPr userDrawn="1"/>
        </p:nvSpPr>
        <p:spPr bwMode="hidden">
          <a:xfrm>
            <a:off x="4571996" y="3883108"/>
            <a:ext cx="4572004" cy="1260393"/>
          </a:xfrm>
          <a:custGeom>
            <a:avLst/>
            <a:gdLst/>
            <a:ahLst/>
            <a:cxnLst/>
            <a:rect l="l" t="t" r="r" b="b"/>
            <a:pathLst>
              <a:path w="4572004" h="1260393">
                <a:moveTo>
                  <a:pt x="1076568" y="0"/>
                </a:moveTo>
                <a:cubicBezTo>
                  <a:pt x="1314868" y="0"/>
                  <a:pt x="1508050" y="193181"/>
                  <a:pt x="1508050" y="431483"/>
                </a:cubicBezTo>
                <a:lnTo>
                  <a:pt x="1506772" y="444162"/>
                </a:lnTo>
                <a:lnTo>
                  <a:pt x="1552495" y="458355"/>
                </a:lnTo>
                <a:cubicBezTo>
                  <a:pt x="1599993" y="478445"/>
                  <a:pt x="1640406" y="512006"/>
                  <a:pt x="1668944" y="554249"/>
                </a:cubicBezTo>
                <a:lnTo>
                  <a:pt x="1680767" y="578842"/>
                </a:lnTo>
                <a:lnTo>
                  <a:pt x="1699016" y="563786"/>
                </a:lnTo>
                <a:cubicBezTo>
                  <a:pt x="1733363" y="540582"/>
                  <a:pt x="1774768" y="527032"/>
                  <a:pt x="1819338" y="527032"/>
                </a:cubicBezTo>
                <a:cubicBezTo>
                  <a:pt x="1834196" y="527032"/>
                  <a:pt x="1848701" y="528538"/>
                  <a:pt x="1862710" y="531405"/>
                </a:cubicBezTo>
                <a:lnTo>
                  <a:pt x="1900853" y="543245"/>
                </a:lnTo>
                <a:lnTo>
                  <a:pt x="1908541" y="518482"/>
                </a:lnTo>
                <a:cubicBezTo>
                  <a:pt x="1948720" y="423486"/>
                  <a:pt x="2042784" y="356830"/>
                  <a:pt x="2152417" y="356830"/>
                </a:cubicBezTo>
                <a:lnTo>
                  <a:pt x="2171456" y="358749"/>
                </a:lnTo>
                <a:lnTo>
                  <a:pt x="2188958" y="326501"/>
                </a:lnTo>
                <a:cubicBezTo>
                  <a:pt x="2266499" y="211726"/>
                  <a:pt x="2397813" y="136264"/>
                  <a:pt x="2546751" y="136264"/>
                </a:cubicBezTo>
                <a:cubicBezTo>
                  <a:pt x="2665902" y="136264"/>
                  <a:pt x="2773772" y="184560"/>
                  <a:pt x="2851855" y="262643"/>
                </a:cubicBezTo>
                <a:lnTo>
                  <a:pt x="2891688" y="310921"/>
                </a:lnTo>
                <a:lnTo>
                  <a:pt x="2903068" y="289955"/>
                </a:lnTo>
                <a:cubicBezTo>
                  <a:pt x="2992355" y="157792"/>
                  <a:pt x="3143561" y="70899"/>
                  <a:pt x="3315062" y="70899"/>
                </a:cubicBezTo>
                <a:cubicBezTo>
                  <a:pt x="3332212" y="70899"/>
                  <a:pt x="3349159" y="71768"/>
                  <a:pt x="3365862" y="73464"/>
                </a:cubicBezTo>
                <a:lnTo>
                  <a:pt x="3414566" y="80897"/>
                </a:lnTo>
                <a:lnTo>
                  <a:pt x="3444650" y="56076"/>
                </a:lnTo>
                <a:cubicBezTo>
                  <a:pt x="3497054" y="20673"/>
                  <a:pt x="3560228" y="0"/>
                  <a:pt x="3628230" y="0"/>
                </a:cubicBezTo>
                <a:cubicBezTo>
                  <a:pt x="3786902" y="0"/>
                  <a:pt x="3919286" y="112550"/>
                  <a:pt x="3949902" y="262170"/>
                </a:cubicBezTo>
                <a:lnTo>
                  <a:pt x="3950759" y="270668"/>
                </a:lnTo>
                <a:lnTo>
                  <a:pt x="3960210" y="267734"/>
                </a:lnTo>
                <a:cubicBezTo>
                  <a:pt x="3977440" y="264208"/>
                  <a:pt x="3995279" y="262357"/>
                  <a:pt x="4013551" y="262357"/>
                </a:cubicBezTo>
                <a:cubicBezTo>
                  <a:pt x="4104912" y="262357"/>
                  <a:pt x="4185460" y="308646"/>
                  <a:pt x="4233025" y="379050"/>
                </a:cubicBezTo>
                <a:lnTo>
                  <a:pt x="4243902" y="399090"/>
                </a:lnTo>
                <a:lnTo>
                  <a:pt x="4247387" y="387863"/>
                </a:lnTo>
                <a:cubicBezTo>
                  <a:pt x="4301073" y="260934"/>
                  <a:pt x="4425974" y="171460"/>
                  <a:pt x="4572004" y="169861"/>
                </a:cubicBezTo>
                <a:lnTo>
                  <a:pt x="4572004" y="1260393"/>
                </a:lnTo>
                <a:lnTo>
                  <a:pt x="2" y="1260393"/>
                </a:lnTo>
                <a:cubicBezTo>
                  <a:pt x="1" y="1020805"/>
                  <a:pt x="1" y="781218"/>
                  <a:pt x="0" y="541629"/>
                </a:cubicBezTo>
                <a:lnTo>
                  <a:pt x="13625" y="525116"/>
                </a:lnTo>
                <a:cubicBezTo>
                  <a:pt x="71477" y="467264"/>
                  <a:pt x="151398" y="431483"/>
                  <a:pt x="239675" y="431483"/>
                </a:cubicBezTo>
                <a:cubicBezTo>
                  <a:pt x="283815" y="431483"/>
                  <a:pt x="325865" y="440428"/>
                  <a:pt x="364110" y="456605"/>
                </a:cubicBezTo>
                <a:lnTo>
                  <a:pt x="392039" y="471763"/>
                </a:lnTo>
                <a:lnTo>
                  <a:pt x="414033" y="445106"/>
                </a:lnTo>
                <a:cubicBezTo>
                  <a:pt x="471885" y="387254"/>
                  <a:pt x="551805" y="351473"/>
                  <a:pt x="640084" y="351473"/>
                </a:cubicBezTo>
                <a:lnTo>
                  <a:pt x="653018" y="352777"/>
                </a:lnTo>
                <a:lnTo>
                  <a:pt x="653850" y="344524"/>
                </a:lnTo>
                <a:cubicBezTo>
                  <a:pt x="694085" y="147905"/>
                  <a:pt x="868053" y="0"/>
                  <a:pt x="1076568" y="0"/>
                </a:cubicBezTo>
                <a:close/>
              </a:path>
            </a:pathLst>
          </a:custGeom>
          <a:solidFill>
            <a:srgbClr val="FFFFFF">
              <a:alpha val="14902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82880"/>
            <a:ext cx="4024313" cy="687070"/>
          </a:xfrm>
        </p:spPr>
        <p:txBody>
          <a:bodyPr/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65124" y="1098550"/>
            <a:ext cx="4024314" cy="3563938"/>
          </a:xfrm>
        </p:spPr>
        <p:txBody>
          <a:bodyPr rIns="9144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baseline="0">
                <a:solidFill>
                  <a:schemeClr val="tx1"/>
                </a:solidFill>
              </a:defRPr>
            </a:lvl6pPr>
            <a:lvl7pPr>
              <a:defRPr baseline="0">
                <a:solidFill>
                  <a:schemeClr val="tx1"/>
                </a:solidFill>
              </a:defRPr>
            </a:lvl7pPr>
            <a:lvl8pPr>
              <a:defRPr baseline="0">
                <a:solidFill>
                  <a:schemeClr val="tx1"/>
                </a:solidFill>
              </a:defRPr>
            </a:lvl8pPr>
            <a:lvl9pPr>
              <a:defRPr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 bwMode="gray">
          <a:xfrm>
            <a:off x="4754563" y="1098550"/>
            <a:ext cx="4024311" cy="3563938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baseline="0">
                <a:solidFill>
                  <a:schemeClr val="bg1"/>
                </a:solidFill>
              </a:defRPr>
            </a:lvl6pPr>
            <a:lvl7pPr>
              <a:defRPr baseline="0">
                <a:solidFill>
                  <a:schemeClr val="bg1"/>
                </a:solidFill>
              </a:defRPr>
            </a:lvl7pPr>
            <a:lvl8pPr>
              <a:defRPr baseline="0">
                <a:solidFill>
                  <a:schemeClr val="bg1"/>
                </a:solidFill>
              </a:defRPr>
            </a:lvl8pPr>
            <a:lvl9pPr>
              <a:defRPr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14300" y="4884195"/>
            <a:ext cx="685800" cy="19856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4754563" y="4853288"/>
            <a:ext cx="3703638" cy="1825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xmlns="" id="{A702E8C3-D9CF-9B4E-968F-D418FA9727CF}"/>
              </a:ext>
            </a:extLst>
          </p:cNvPr>
          <p:cNvSpPr>
            <a:spLocks noChangeAspect="1"/>
          </p:cNvSpPr>
          <p:nvPr userDrawn="1"/>
        </p:nvSpPr>
        <p:spPr bwMode="hidden">
          <a:xfrm>
            <a:off x="-4" y="2592445"/>
            <a:ext cx="9144004" cy="2231015"/>
          </a:xfrm>
          <a:custGeom>
            <a:avLst/>
            <a:gdLst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2555062 h 2974687"/>
              <a:gd name="connsiteX16" fmla="*/ 0 w 12192005"/>
              <a:gd name="connsiteY16" fmla="*/ 1377434 h 2974687"/>
              <a:gd name="connsiteX17" fmla="*/ 30279 w 12192005"/>
              <a:gd name="connsiteY17" fmla="*/ 1340737 h 2974687"/>
              <a:gd name="connsiteX18" fmla="*/ 532612 w 12192005"/>
              <a:gd name="connsiteY18" fmla="*/ 1132663 h 2974687"/>
              <a:gd name="connsiteX19" fmla="*/ 809134 w 12192005"/>
              <a:gd name="connsiteY19" fmla="*/ 1188491 h 2974687"/>
              <a:gd name="connsiteX20" fmla="*/ 871197 w 12192005"/>
              <a:gd name="connsiteY20" fmla="*/ 1222176 h 2974687"/>
              <a:gd name="connsiteX21" fmla="*/ 920073 w 12192005"/>
              <a:gd name="connsiteY21" fmla="*/ 1162937 h 2974687"/>
              <a:gd name="connsiteX22" fmla="*/ 1422408 w 12192005"/>
              <a:gd name="connsiteY22" fmla="*/ 954863 h 2974687"/>
              <a:gd name="connsiteX23" fmla="*/ 1451151 w 12192005"/>
              <a:gd name="connsiteY23" fmla="*/ 957761 h 2974687"/>
              <a:gd name="connsiteX24" fmla="*/ 1453000 w 12192005"/>
              <a:gd name="connsiteY24" fmla="*/ 939422 h 2974687"/>
              <a:gd name="connsiteX25" fmla="*/ 2392372 w 12192005"/>
              <a:gd name="connsiteY25" fmla="*/ 173813 h 2974687"/>
              <a:gd name="connsiteX26" fmla="*/ 3351221 w 12192005"/>
              <a:gd name="connsiteY26" fmla="*/ 1132663 h 2974687"/>
              <a:gd name="connsiteX27" fmla="*/ 3348380 w 12192005"/>
              <a:gd name="connsiteY27" fmla="*/ 1160840 h 2974687"/>
              <a:gd name="connsiteX28" fmla="*/ 3449988 w 12192005"/>
              <a:gd name="connsiteY28" fmla="*/ 1192380 h 2974687"/>
              <a:gd name="connsiteX29" fmla="*/ 3708764 w 12192005"/>
              <a:gd name="connsiteY29" fmla="*/ 1405477 h 2974687"/>
              <a:gd name="connsiteX30" fmla="*/ 3735036 w 12192005"/>
              <a:gd name="connsiteY30" fmla="*/ 1460129 h 2974687"/>
              <a:gd name="connsiteX31" fmla="*/ 3775589 w 12192005"/>
              <a:gd name="connsiteY31" fmla="*/ 1426671 h 2974687"/>
              <a:gd name="connsiteX32" fmla="*/ 4042973 w 12192005"/>
              <a:gd name="connsiteY32" fmla="*/ 1344996 h 2974687"/>
              <a:gd name="connsiteX33" fmla="*/ 4139355 w 12192005"/>
              <a:gd name="connsiteY33" fmla="*/ 1354712 h 2974687"/>
              <a:gd name="connsiteX34" fmla="*/ 4224117 w 12192005"/>
              <a:gd name="connsiteY34" fmla="*/ 1381024 h 2974687"/>
              <a:gd name="connsiteX35" fmla="*/ 4241201 w 12192005"/>
              <a:gd name="connsiteY35" fmla="*/ 1325996 h 2974687"/>
              <a:gd name="connsiteX36" fmla="*/ 4783148 w 12192005"/>
              <a:gd name="connsiteY36" fmla="*/ 966769 h 2974687"/>
              <a:gd name="connsiteX37" fmla="*/ 4825455 w 12192005"/>
              <a:gd name="connsiteY37" fmla="*/ 971034 h 2974687"/>
              <a:gd name="connsiteX38" fmla="*/ 4864350 w 12192005"/>
              <a:gd name="connsiteY38" fmla="*/ 899371 h 2974687"/>
              <a:gd name="connsiteX39" fmla="*/ 5659444 w 12192005"/>
              <a:gd name="connsiteY39" fmla="*/ 476623 h 2974687"/>
              <a:gd name="connsiteX40" fmla="*/ 6337453 w 12192005"/>
              <a:gd name="connsiteY40" fmla="*/ 757464 h 2974687"/>
              <a:gd name="connsiteX41" fmla="*/ 6425970 w 12192005"/>
              <a:gd name="connsiteY41" fmla="*/ 864748 h 2974687"/>
              <a:gd name="connsiteX42" fmla="*/ 6451259 w 12192005"/>
              <a:gd name="connsiteY42" fmla="*/ 818157 h 2974687"/>
              <a:gd name="connsiteX43" fmla="*/ 7366802 w 12192005"/>
              <a:gd name="connsiteY43" fmla="*/ 331367 h 2974687"/>
              <a:gd name="connsiteX44" fmla="*/ 7479690 w 12192005"/>
              <a:gd name="connsiteY44" fmla="*/ 337067 h 2974687"/>
              <a:gd name="connsiteX45" fmla="*/ 7587922 w 12192005"/>
              <a:gd name="connsiteY45" fmla="*/ 353585 h 2974687"/>
              <a:gd name="connsiteX46" fmla="*/ 7654776 w 12192005"/>
              <a:gd name="connsiteY46" fmla="*/ 298426 h 2974687"/>
              <a:gd name="connsiteX47" fmla="*/ 8062731 w 12192005"/>
              <a:gd name="connsiteY47" fmla="*/ 173813 h 2974687"/>
              <a:gd name="connsiteX48" fmla="*/ 8777558 w 12192005"/>
              <a:gd name="connsiteY48" fmla="*/ 756414 h 2974687"/>
              <a:gd name="connsiteX49" fmla="*/ 8779462 w 12192005"/>
              <a:gd name="connsiteY49" fmla="*/ 775297 h 2974687"/>
              <a:gd name="connsiteX50" fmla="*/ 8800464 w 12192005"/>
              <a:gd name="connsiteY50" fmla="*/ 768778 h 2974687"/>
              <a:gd name="connsiteX51" fmla="*/ 8919000 w 12192005"/>
              <a:gd name="connsiteY51" fmla="*/ 756828 h 2974687"/>
              <a:gd name="connsiteX52" fmla="*/ 9406718 w 12192005"/>
              <a:gd name="connsiteY52" fmla="*/ 1016146 h 2974687"/>
              <a:gd name="connsiteX53" fmla="*/ 9430890 w 12192005"/>
              <a:gd name="connsiteY53" fmla="*/ 1060679 h 2974687"/>
              <a:gd name="connsiteX54" fmla="*/ 9438634 w 12192005"/>
              <a:gd name="connsiteY54" fmla="*/ 1035731 h 2974687"/>
              <a:gd name="connsiteX55" fmla="*/ 10170720 w 12192005"/>
              <a:gd name="connsiteY55" fmla="*/ 550471 h 2974687"/>
              <a:gd name="connsiteX56" fmla="*/ 10330844 w 12192005"/>
              <a:gd name="connsiteY56" fmla="*/ 566613 h 2974687"/>
              <a:gd name="connsiteX57" fmla="*/ 10350690 w 12192005"/>
              <a:gd name="connsiteY57" fmla="*/ 571716 h 2974687"/>
              <a:gd name="connsiteX58" fmla="*/ 10345328 w 12192005"/>
              <a:gd name="connsiteY58" fmla="*/ 518528 h 2974687"/>
              <a:gd name="connsiteX59" fmla="*/ 10863857 w 12192005"/>
              <a:gd name="connsiteY59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1377434 h 2974687"/>
              <a:gd name="connsiteX16" fmla="*/ 30279 w 12192005"/>
              <a:gd name="connsiteY16" fmla="*/ 1340737 h 2974687"/>
              <a:gd name="connsiteX17" fmla="*/ 532612 w 12192005"/>
              <a:gd name="connsiteY17" fmla="*/ 1132663 h 2974687"/>
              <a:gd name="connsiteX18" fmla="*/ 809134 w 12192005"/>
              <a:gd name="connsiteY18" fmla="*/ 1188491 h 2974687"/>
              <a:gd name="connsiteX19" fmla="*/ 871197 w 12192005"/>
              <a:gd name="connsiteY19" fmla="*/ 1222176 h 2974687"/>
              <a:gd name="connsiteX20" fmla="*/ 920073 w 12192005"/>
              <a:gd name="connsiteY20" fmla="*/ 1162937 h 2974687"/>
              <a:gd name="connsiteX21" fmla="*/ 1422408 w 12192005"/>
              <a:gd name="connsiteY21" fmla="*/ 954863 h 2974687"/>
              <a:gd name="connsiteX22" fmla="*/ 1451151 w 12192005"/>
              <a:gd name="connsiteY22" fmla="*/ 957761 h 2974687"/>
              <a:gd name="connsiteX23" fmla="*/ 1453000 w 12192005"/>
              <a:gd name="connsiteY23" fmla="*/ 939422 h 2974687"/>
              <a:gd name="connsiteX24" fmla="*/ 2392372 w 12192005"/>
              <a:gd name="connsiteY24" fmla="*/ 173813 h 2974687"/>
              <a:gd name="connsiteX25" fmla="*/ 3351221 w 12192005"/>
              <a:gd name="connsiteY25" fmla="*/ 1132663 h 2974687"/>
              <a:gd name="connsiteX26" fmla="*/ 3348380 w 12192005"/>
              <a:gd name="connsiteY26" fmla="*/ 1160840 h 2974687"/>
              <a:gd name="connsiteX27" fmla="*/ 3449988 w 12192005"/>
              <a:gd name="connsiteY27" fmla="*/ 1192380 h 2974687"/>
              <a:gd name="connsiteX28" fmla="*/ 3708764 w 12192005"/>
              <a:gd name="connsiteY28" fmla="*/ 1405477 h 2974687"/>
              <a:gd name="connsiteX29" fmla="*/ 3735036 w 12192005"/>
              <a:gd name="connsiteY29" fmla="*/ 1460129 h 2974687"/>
              <a:gd name="connsiteX30" fmla="*/ 3775589 w 12192005"/>
              <a:gd name="connsiteY30" fmla="*/ 1426671 h 2974687"/>
              <a:gd name="connsiteX31" fmla="*/ 4042973 w 12192005"/>
              <a:gd name="connsiteY31" fmla="*/ 1344996 h 2974687"/>
              <a:gd name="connsiteX32" fmla="*/ 4139355 w 12192005"/>
              <a:gd name="connsiteY32" fmla="*/ 1354712 h 2974687"/>
              <a:gd name="connsiteX33" fmla="*/ 4224117 w 12192005"/>
              <a:gd name="connsiteY33" fmla="*/ 1381024 h 2974687"/>
              <a:gd name="connsiteX34" fmla="*/ 4241201 w 12192005"/>
              <a:gd name="connsiteY34" fmla="*/ 1325996 h 2974687"/>
              <a:gd name="connsiteX35" fmla="*/ 4783148 w 12192005"/>
              <a:gd name="connsiteY35" fmla="*/ 966769 h 2974687"/>
              <a:gd name="connsiteX36" fmla="*/ 4825455 w 12192005"/>
              <a:gd name="connsiteY36" fmla="*/ 971034 h 2974687"/>
              <a:gd name="connsiteX37" fmla="*/ 4864350 w 12192005"/>
              <a:gd name="connsiteY37" fmla="*/ 899371 h 2974687"/>
              <a:gd name="connsiteX38" fmla="*/ 5659444 w 12192005"/>
              <a:gd name="connsiteY38" fmla="*/ 476623 h 2974687"/>
              <a:gd name="connsiteX39" fmla="*/ 6337453 w 12192005"/>
              <a:gd name="connsiteY39" fmla="*/ 757464 h 2974687"/>
              <a:gd name="connsiteX40" fmla="*/ 6425970 w 12192005"/>
              <a:gd name="connsiteY40" fmla="*/ 864748 h 2974687"/>
              <a:gd name="connsiteX41" fmla="*/ 6451259 w 12192005"/>
              <a:gd name="connsiteY41" fmla="*/ 818157 h 2974687"/>
              <a:gd name="connsiteX42" fmla="*/ 7366802 w 12192005"/>
              <a:gd name="connsiteY42" fmla="*/ 331367 h 2974687"/>
              <a:gd name="connsiteX43" fmla="*/ 7479690 w 12192005"/>
              <a:gd name="connsiteY43" fmla="*/ 337067 h 2974687"/>
              <a:gd name="connsiteX44" fmla="*/ 7587922 w 12192005"/>
              <a:gd name="connsiteY44" fmla="*/ 353585 h 2974687"/>
              <a:gd name="connsiteX45" fmla="*/ 7654776 w 12192005"/>
              <a:gd name="connsiteY45" fmla="*/ 298426 h 2974687"/>
              <a:gd name="connsiteX46" fmla="*/ 8062731 w 12192005"/>
              <a:gd name="connsiteY46" fmla="*/ 173813 h 2974687"/>
              <a:gd name="connsiteX47" fmla="*/ 8777558 w 12192005"/>
              <a:gd name="connsiteY47" fmla="*/ 756414 h 2974687"/>
              <a:gd name="connsiteX48" fmla="*/ 8779462 w 12192005"/>
              <a:gd name="connsiteY48" fmla="*/ 775297 h 2974687"/>
              <a:gd name="connsiteX49" fmla="*/ 8800464 w 12192005"/>
              <a:gd name="connsiteY49" fmla="*/ 768778 h 2974687"/>
              <a:gd name="connsiteX50" fmla="*/ 8919000 w 12192005"/>
              <a:gd name="connsiteY50" fmla="*/ 756828 h 2974687"/>
              <a:gd name="connsiteX51" fmla="*/ 9406718 w 12192005"/>
              <a:gd name="connsiteY51" fmla="*/ 1016146 h 2974687"/>
              <a:gd name="connsiteX52" fmla="*/ 9430890 w 12192005"/>
              <a:gd name="connsiteY52" fmla="*/ 1060679 h 2974687"/>
              <a:gd name="connsiteX53" fmla="*/ 9438634 w 12192005"/>
              <a:gd name="connsiteY53" fmla="*/ 1035731 h 2974687"/>
              <a:gd name="connsiteX54" fmla="*/ 10170720 w 12192005"/>
              <a:gd name="connsiteY54" fmla="*/ 550471 h 2974687"/>
              <a:gd name="connsiteX55" fmla="*/ 10330844 w 12192005"/>
              <a:gd name="connsiteY55" fmla="*/ 566613 h 2974687"/>
              <a:gd name="connsiteX56" fmla="*/ 10350690 w 12192005"/>
              <a:gd name="connsiteY56" fmla="*/ 571716 h 2974687"/>
              <a:gd name="connsiteX57" fmla="*/ 10345328 w 12192005"/>
              <a:gd name="connsiteY57" fmla="*/ 518528 h 2974687"/>
              <a:gd name="connsiteX58" fmla="*/ 10863857 w 12192005"/>
              <a:gd name="connsiteY58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0 w 12192005"/>
              <a:gd name="connsiteY14" fmla="*/ 1377434 h 2974687"/>
              <a:gd name="connsiteX15" fmla="*/ 30279 w 12192005"/>
              <a:gd name="connsiteY15" fmla="*/ 1340737 h 2974687"/>
              <a:gd name="connsiteX16" fmla="*/ 532612 w 12192005"/>
              <a:gd name="connsiteY16" fmla="*/ 1132663 h 2974687"/>
              <a:gd name="connsiteX17" fmla="*/ 809134 w 12192005"/>
              <a:gd name="connsiteY17" fmla="*/ 1188491 h 2974687"/>
              <a:gd name="connsiteX18" fmla="*/ 871197 w 12192005"/>
              <a:gd name="connsiteY18" fmla="*/ 1222176 h 2974687"/>
              <a:gd name="connsiteX19" fmla="*/ 920073 w 12192005"/>
              <a:gd name="connsiteY19" fmla="*/ 1162937 h 2974687"/>
              <a:gd name="connsiteX20" fmla="*/ 1422408 w 12192005"/>
              <a:gd name="connsiteY20" fmla="*/ 954863 h 2974687"/>
              <a:gd name="connsiteX21" fmla="*/ 1451151 w 12192005"/>
              <a:gd name="connsiteY21" fmla="*/ 957761 h 2974687"/>
              <a:gd name="connsiteX22" fmla="*/ 1453000 w 12192005"/>
              <a:gd name="connsiteY22" fmla="*/ 939422 h 2974687"/>
              <a:gd name="connsiteX23" fmla="*/ 2392372 w 12192005"/>
              <a:gd name="connsiteY23" fmla="*/ 173813 h 2974687"/>
              <a:gd name="connsiteX24" fmla="*/ 3351221 w 12192005"/>
              <a:gd name="connsiteY24" fmla="*/ 1132663 h 2974687"/>
              <a:gd name="connsiteX25" fmla="*/ 3348380 w 12192005"/>
              <a:gd name="connsiteY25" fmla="*/ 1160840 h 2974687"/>
              <a:gd name="connsiteX26" fmla="*/ 3449988 w 12192005"/>
              <a:gd name="connsiteY26" fmla="*/ 1192380 h 2974687"/>
              <a:gd name="connsiteX27" fmla="*/ 3708764 w 12192005"/>
              <a:gd name="connsiteY27" fmla="*/ 1405477 h 2974687"/>
              <a:gd name="connsiteX28" fmla="*/ 3735036 w 12192005"/>
              <a:gd name="connsiteY28" fmla="*/ 1460129 h 2974687"/>
              <a:gd name="connsiteX29" fmla="*/ 3775589 w 12192005"/>
              <a:gd name="connsiteY29" fmla="*/ 1426671 h 2974687"/>
              <a:gd name="connsiteX30" fmla="*/ 4042973 w 12192005"/>
              <a:gd name="connsiteY30" fmla="*/ 1344996 h 2974687"/>
              <a:gd name="connsiteX31" fmla="*/ 4139355 w 12192005"/>
              <a:gd name="connsiteY31" fmla="*/ 1354712 h 2974687"/>
              <a:gd name="connsiteX32" fmla="*/ 4224117 w 12192005"/>
              <a:gd name="connsiteY32" fmla="*/ 1381024 h 2974687"/>
              <a:gd name="connsiteX33" fmla="*/ 4241201 w 12192005"/>
              <a:gd name="connsiteY33" fmla="*/ 1325996 h 2974687"/>
              <a:gd name="connsiteX34" fmla="*/ 4783148 w 12192005"/>
              <a:gd name="connsiteY34" fmla="*/ 966769 h 2974687"/>
              <a:gd name="connsiteX35" fmla="*/ 4825455 w 12192005"/>
              <a:gd name="connsiteY35" fmla="*/ 971034 h 2974687"/>
              <a:gd name="connsiteX36" fmla="*/ 4864350 w 12192005"/>
              <a:gd name="connsiteY36" fmla="*/ 899371 h 2974687"/>
              <a:gd name="connsiteX37" fmla="*/ 5659444 w 12192005"/>
              <a:gd name="connsiteY37" fmla="*/ 476623 h 2974687"/>
              <a:gd name="connsiteX38" fmla="*/ 6337453 w 12192005"/>
              <a:gd name="connsiteY38" fmla="*/ 757464 h 2974687"/>
              <a:gd name="connsiteX39" fmla="*/ 6425970 w 12192005"/>
              <a:gd name="connsiteY39" fmla="*/ 864748 h 2974687"/>
              <a:gd name="connsiteX40" fmla="*/ 6451259 w 12192005"/>
              <a:gd name="connsiteY40" fmla="*/ 818157 h 2974687"/>
              <a:gd name="connsiteX41" fmla="*/ 7366802 w 12192005"/>
              <a:gd name="connsiteY41" fmla="*/ 331367 h 2974687"/>
              <a:gd name="connsiteX42" fmla="*/ 7479690 w 12192005"/>
              <a:gd name="connsiteY42" fmla="*/ 337067 h 2974687"/>
              <a:gd name="connsiteX43" fmla="*/ 7587922 w 12192005"/>
              <a:gd name="connsiteY43" fmla="*/ 353585 h 2974687"/>
              <a:gd name="connsiteX44" fmla="*/ 7654776 w 12192005"/>
              <a:gd name="connsiteY44" fmla="*/ 298426 h 2974687"/>
              <a:gd name="connsiteX45" fmla="*/ 8062731 w 12192005"/>
              <a:gd name="connsiteY45" fmla="*/ 173813 h 2974687"/>
              <a:gd name="connsiteX46" fmla="*/ 8777558 w 12192005"/>
              <a:gd name="connsiteY46" fmla="*/ 756414 h 2974687"/>
              <a:gd name="connsiteX47" fmla="*/ 8779462 w 12192005"/>
              <a:gd name="connsiteY47" fmla="*/ 775297 h 2974687"/>
              <a:gd name="connsiteX48" fmla="*/ 8800464 w 12192005"/>
              <a:gd name="connsiteY48" fmla="*/ 768778 h 2974687"/>
              <a:gd name="connsiteX49" fmla="*/ 8919000 w 12192005"/>
              <a:gd name="connsiteY49" fmla="*/ 756828 h 2974687"/>
              <a:gd name="connsiteX50" fmla="*/ 9406718 w 12192005"/>
              <a:gd name="connsiteY50" fmla="*/ 1016146 h 2974687"/>
              <a:gd name="connsiteX51" fmla="*/ 9430890 w 12192005"/>
              <a:gd name="connsiteY51" fmla="*/ 1060679 h 2974687"/>
              <a:gd name="connsiteX52" fmla="*/ 9438634 w 12192005"/>
              <a:gd name="connsiteY52" fmla="*/ 1035731 h 2974687"/>
              <a:gd name="connsiteX53" fmla="*/ 10170720 w 12192005"/>
              <a:gd name="connsiteY53" fmla="*/ 550471 h 2974687"/>
              <a:gd name="connsiteX54" fmla="*/ 10330844 w 12192005"/>
              <a:gd name="connsiteY54" fmla="*/ 566613 h 2974687"/>
              <a:gd name="connsiteX55" fmla="*/ 10350690 w 12192005"/>
              <a:gd name="connsiteY55" fmla="*/ 571716 h 2974687"/>
              <a:gd name="connsiteX56" fmla="*/ 10345328 w 12192005"/>
              <a:gd name="connsiteY56" fmla="*/ 518528 h 2974687"/>
              <a:gd name="connsiteX57" fmla="*/ 10863857 w 12192005"/>
              <a:gd name="connsiteY57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576776 h 2974687"/>
              <a:gd name="connsiteX11" fmla="*/ 12192005 w 12192005"/>
              <a:gd name="connsiteY11" fmla="*/ 2974687 h 2974687"/>
              <a:gd name="connsiteX12" fmla="*/ 5 w 12192005"/>
              <a:gd name="connsiteY12" fmla="*/ 2974687 h 2974687"/>
              <a:gd name="connsiteX13" fmla="*/ 0 w 12192005"/>
              <a:gd name="connsiteY13" fmla="*/ 1377434 h 2974687"/>
              <a:gd name="connsiteX14" fmla="*/ 30279 w 12192005"/>
              <a:gd name="connsiteY14" fmla="*/ 1340737 h 2974687"/>
              <a:gd name="connsiteX15" fmla="*/ 532612 w 12192005"/>
              <a:gd name="connsiteY15" fmla="*/ 1132663 h 2974687"/>
              <a:gd name="connsiteX16" fmla="*/ 809134 w 12192005"/>
              <a:gd name="connsiteY16" fmla="*/ 1188491 h 2974687"/>
              <a:gd name="connsiteX17" fmla="*/ 871197 w 12192005"/>
              <a:gd name="connsiteY17" fmla="*/ 1222176 h 2974687"/>
              <a:gd name="connsiteX18" fmla="*/ 920073 w 12192005"/>
              <a:gd name="connsiteY18" fmla="*/ 1162937 h 2974687"/>
              <a:gd name="connsiteX19" fmla="*/ 1422408 w 12192005"/>
              <a:gd name="connsiteY19" fmla="*/ 954863 h 2974687"/>
              <a:gd name="connsiteX20" fmla="*/ 1451151 w 12192005"/>
              <a:gd name="connsiteY20" fmla="*/ 957761 h 2974687"/>
              <a:gd name="connsiteX21" fmla="*/ 1453000 w 12192005"/>
              <a:gd name="connsiteY21" fmla="*/ 939422 h 2974687"/>
              <a:gd name="connsiteX22" fmla="*/ 2392372 w 12192005"/>
              <a:gd name="connsiteY22" fmla="*/ 173813 h 2974687"/>
              <a:gd name="connsiteX23" fmla="*/ 3351221 w 12192005"/>
              <a:gd name="connsiteY23" fmla="*/ 1132663 h 2974687"/>
              <a:gd name="connsiteX24" fmla="*/ 3348380 w 12192005"/>
              <a:gd name="connsiteY24" fmla="*/ 1160840 h 2974687"/>
              <a:gd name="connsiteX25" fmla="*/ 3449988 w 12192005"/>
              <a:gd name="connsiteY25" fmla="*/ 1192380 h 2974687"/>
              <a:gd name="connsiteX26" fmla="*/ 3708764 w 12192005"/>
              <a:gd name="connsiteY26" fmla="*/ 1405477 h 2974687"/>
              <a:gd name="connsiteX27" fmla="*/ 3735036 w 12192005"/>
              <a:gd name="connsiteY27" fmla="*/ 1460129 h 2974687"/>
              <a:gd name="connsiteX28" fmla="*/ 3775589 w 12192005"/>
              <a:gd name="connsiteY28" fmla="*/ 1426671 h 2974687"/>
              <a:gd name="connsiteX29" fmla="*/ 4042973 w 12192005"/>
              <a:gd name="connsiteY29" fmla="*/ 1344996 h 2974687"/>
              <a:gd name="connsiteX30" fmla="*/ 4139355 w 12192005"/>
              <a:gd name="connsiteY30" fmla="*/ 1354712 h 2974687"/>
              <a:gd name="connsiteX31" fmla="*/ 4224117 w 12192005"/>
              <a:gd name="connsiteY31" fmla="*/ 1381024 h 2974687"/>
              <a:gd name="connsiteX32" fmla="*/ 4241201 w 12192005"/>
              <a:gd name="connsiteY32" fmla="*/ 1325996 h 2974687"/>
              <a:gd name="connsiteX33" fmla="*/ 4783148 w 12192005"/>
              <a:gd name="connsiteY33" fmla="*/ 966769 h 2974687"/>
              <a:gd name="connsiteX34" fmla="*/ 4825455 w 12192005"/>
              <a:gd name="connsiteY34" fmla="*/ 971034 h 2974687"/>
              <a:gd name="connsiteX35" fmla="*/ 4864350 w 12192005"/>
              <a:gd name="connsiteY35" fmla="*/ 899371 h 2974687"/>
              <a:gd name="connsiteX36" fmla="*/ 5659444 w 12192005"/>
              <a:gd name="connsiteY36" fmla="*/ 476623 h 2974687"/>
              <a:gd name="connsiteX37" fmla="*/ 6337453 w 12192005"/>
              <a:gd name="connsiteY37" fmla="*/ 757464 h 2974687"/>
              <a:gd name="connsiteX38" fmla="*/ 6425970 w 12192005"/>
              <a:gd name="connsiteY38" fmla="*/ 864748 h 2974687"/>
              <a:gd name="connsiteX39" fmla="*/ 6451259 w 12192005"/>
              <a:gd name="connsiteY39" fmla="*/ 818157 h 2974687"/>
              <a:gd name="connsiteX40" fmla="*/ 7366802 w 12192005"/>
              <a:gd name="connsiteY40" fmla="*/ 331367 h 2974687"/>
              <a:gd name="connsiteX41" fmla="*/ 7479690 w 12192005"/>
              <a:gd name="connsiteY41" fmla="*/ 337067 h 2974687"/>
              <a:gd name="connsiteX42" fmla="*/ 7587922 w 12192005"/>
              <a:gd name="connsiteY42" fmla="*/ 353585 h 2974687"/>
              <a:gd name="connsiteX43" fmla="*/ 7654776 w 12192005"/>
              <a:gd name="connsiteY43" fmla="*/ 298426 h 2974687"/>
              <a:gd name="connsiteX44" fmla="*/ 8062731 w 12192005"/>
              <a:gd name="connsiteY44" fmla="*/ 173813 h 2974687"/>
              <a:gd name="connsiteX45" fmla="*/ 8777558 w 12192005"/>
              <a:gd name="connsiteY45" fmla="*/ 756414 h 2974687"/>
              <a:gd name="connsiteX46" fmla="*/ 8779462 w 12192005"/>
              <a:gd name="connsiteY46" fmla="*/ 775297 h 2974687"/>
              <a:gd name="connsiteX47" fmla="*/ 8800464 w 12192005"/>
              <a:gd name="connsiteY47" fmla="*/ 768778 h 2974687"/>
              <a:gd name="connsiteX48" fmla="*/ 8919000 w 12192005"/>
              <a:gd name="connsiteY48" fmla="*/ 756828 h 2974687"/>
              <a:gd name="connsiteX49" fmla="*/ 9406718 w 12192005"/>
              <a:gd name="connsiteY49" fmla="*/ 1016146 h 2974687"/>
              <a:gd name="connsiteX50" fmla="*/ 9430890 w 12192005"/>
              <a:gd name="connsiteY50" fmla="*/ 1060679 h 2974687"/>
              <a:gd name="connsiteX51" fmla="*/ 9438634 w 12192005"/>
              <a:gd name="connsiteY51" fmla="*/ 1035731 h 2974687"/>
              <a:gd name="connsiteX52" fmla="*/ 10170720 w 12192005"/>
              <a:gd name="connsiteY52" fmla="*/ 550471 h 2974687"/>
              <a:gd name="connsiteX53" fmla="*/ 10330844 w 12192005"/>
              <a:gd name="connsiteY53" fmla="*/ 566613 h 2974687"/>
              <a:gd name="connsiteX54" fmla="*/ 10350690 w 12192005"/>
              <a:gd name="connsiteY54" fmla="*/ 571716 h 2974687"/>
              <a:gd name="connsiteX55" fmla="*/ 10345328 w 12192005"/>
              <a:gd name="connsiteY55" fmla="*/ 518528 h 2974687"/>
              <a:gd name="connsiteX56" fmla="*/ 10863857 w 12192005"/>
              <a:gd name="connsiteY56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974687 h 2974687"/>
              <a:gd name="connsiteX11" fmla="*/ 5 w 12192005"/>
              <a:gd name="connsiteY11" fmla="*/ 2974687 h 2974687"/>
              <a:gd name="connsiteX12" fmla="*/ 0 w 12192005"/>
              <a:gd name="connsiteY12" fmla="*/ 1377434 h 2974687"/>
              <a:gd name="connsiteX13" fmla="*/ 30279 w 12192005"/>
              <a:gd name="connsiteY13" fmla="*/ 1340737 h 2974687"/>
              <a:gd name="connsiteX14" fmla="*/ 532612 w 12192005"/>
              <a:gd name="connsiteY14" fmla="*/ 1132663 h 2974687"/>
              <a:gd name="connsiteX15" fmla="*/ 809134 w 12192005"/>
              <a:gd name="connsiteY15" fmla="*/ 1188491 h 2974687"/>
              <a:gd name="connsiteX16" fmla="*/ 871197 w 12192005"/>
              <a:gd name="connsiteY16" fmla="*/ 1222176 h 2974687"/>
              <a:gd name="connsiteX17" fmla="*/ 920073 w 12192005"/>
              <a:gd name="connsiteY17" fmla="*/ 1162937 h 2974687"/>
              <a:gd name="connsiteX18" fmla="*/ 1422408 w 12192005"/>
              <a:gd name="connsiteY18" fmla="*/ 954863 h 2974687"/>
              <a:gd name="connsiteX19" fmla="*/ 1451151 w 12192005"/>
              <a:gd name="connsiteY19" fmla="*/ 957761 h 2974687"/>
              <a:gd name="connsiteX20" fmla="*/ 1453000 w 12192005"/>
              <a:gd name="connsiteY20" fmla="*/ 939422 h 2974687"/>
              <a:gd name="connsiteX21" fmla="*/ 2392372 w 12192005"/>
              <a:gd name="connsiteY21" fmla="*/ 173813 h 2974687"/>
              <a:gd name="connsiteX22" fmla="*/ 3351221 w 12192005"/>
              <a:gd name="connsiteY22" fmla="*/ 1132663 h 2974687"/>
              <a:gd name="connsiteX23" fmla="*/ 3348380 w 12192005"/>
              <a:gd name="connsiteY23" fmla="*/ 1160840 h 2974687"/>
              <a:gd name="connsiteX24" fmla="*/ 3449988 w 12192005"/>
              <a:gd name="connsiteY24" fmla="*/ 1192380 h 2974687"/>
              <a:gd name="connsiteX25" fmla="*/ 3708764 w 12192005"/>
              <a:gd name="connsiteY25" fmla="*/ 1405477 h 2974687"/>
              <a:gd name="connsiteX26" fmla="*/ 3735036 w 12192005"/>
              <a:gd name="connsiteY26" fmla="*/ 1460129 h 2974687"/>
              <a:gd name="connsiteX27" fmla="*/ 3775589 w 12192005"/>
              <a:gd name="connsiteY27" fmla="*/ 1426671 h 2974687"/>
              <a:gd name="connsiteX28" fmla="*/ 4042973 w 12192005"/>
              <a:gd name="connsiteY28" fmla="*/ 1344996 h 2974687"/>
              <a:gd name="connsiteX29" fmla="*/ 4139355 w 12192005"/>
              <a:gd name="connsiteY29" fmla="*/ 1354712 h 2974687"/>
              <a:gd name="connsiteX30" fmla="*/ 4224117 w 12192005"/>
              <a:gd name="connsiteY30" fmla="*/ 1381024 h 2974687"/>
              <a:gd name="connsiteX31" fmla="*/ 4241201 w 12192005"/>
              <a:gd name="connsiteY31" fmla="*/ 1325996 h 2974687"/>
              <a:gd name="connsiteX32" fmla="*/ 4783148 w 12192005"/>
              <a:gd name="connsiteY32" fmla="*/ 966769 h 2974687"/>
              <a:gd name="connsiteX33" fmla="*/ 4825455 w 12192005"/>
              <a:gd name="connsiteY33" fmla="*/ 971034 h 2974687"/>
              <a:gd name="connsiteX34" fmla="*/ 4864350 w 12192005"/>
              <a:gd name="connsiteY34" fmla="*/ 899371 h 2974687"/>
              <a:gd name="connsiteX35" fmla="*/ 5659444 w 12192005"/>
              <a:gd name="connsiteY35" fmla="*/ 476623 h 2974687"/>
              <a:gd name="connsiteX36" fmla="*/ 6337453 w 12192005"/>
              <a:gd name="connsiteY36" fmla="*/ 757464 h 2974687"/>
              <a:gd name="connsiteX37" fmla="*/ 6425970 w 12192005"/>
              <a:gd name="connsiteY37" fmla="*/ 864748 h 2974687"/>
              <a:gd name="connsiteX38" fmla="*/ 6451259 w 12192005"/>
              <a:gd name="connsiteY38" fmla="*/ 818157 h 2974687"/>
              <a:gd name="connsiteX39" fmla="*/ 7366802 w 12192005"/>
              <a:gd name="connsiteY39" fmla="*/ 331367 h 2974687"/>
              <a:gd name="connsiteX40" fmla="*/ 7479690 w 12192005"/>
              <a:gd name="connsiteY40" fmla="*/ 337067 h 2974687"/>
              <a:gd name="connsiteX41" fmla="*/ 7587922 w 12192005"/>
              <a:gd name="connsiteY41" fmla="*/ 353585 h 2974687"/>
              <a:gd name="connsiteX42" fmla="*/ 7654776 w 12192005"/>
              <a:gd name="connsiteY42" fmla="*/ 298426 h 2974687"/>
              <a:gd name="connsiteX43" fmla="*/ 8062731 w 12192005"/>
              <a:gd name="connsiteY43" fmla="*/ 173813 h 2974687"/>
              <a:gd name="connsiteX44" fmla="*/ 8777558 w 12192005"/>
              <a:gd name="connsiteY44" fmla="*/ 756414 h 2974687"/>
              <a:gd name="connsiteX45" fmla="*/ 8779462 w 12192005"/>
              <a:gd name="connsiteY45" fmla="*/ 775297 h 2974687"/>
              <a:gd name="connsiteX46" fmla="*/ 8800464 w 12192005"/>
              <a:gd name="connsiteY46" fmla="*/ 768778 h 2974687"/>
              <a:gd name="connsiteX47" fmla="*/ 8919000 w 12192005"/>
              <a:gd name="connsiteY47" fmla="*/ 756828 h 2974687"/>
              <a:gd name="connsiteX48" fmla="*/ 9406718 w 12192005"/>
              <a:gd name="connsiteY48" fmla="*/ 1016146 h 2974687"/>
              <a:gd name="connsiteX49" fmla="*/ 9430890 w 12192005"/>
              <a:gd name="connsiteY49" fmla="*/ 1060679 h 2974687"/>
              <a:gd name="connsiteX50" fmla="*/ 9438634 w 12192005"/>
              <a:gd name="connsiteY50" fmla="*/ 1035731 h 2974687"/>
              <a:gd name="connsiteX51" fmla="*/ 10170720 w 12192005"/>
              <a:gd name="connsiteY51" fmla="*/ 550471 h 2974687"/>
              <a:gd name="connsiteX52" fmla="*/ 10330844 w 12192005"/>
              <a:gd name="connsiteY52" fmla="*/ 566613 h 2974687"/>
              <a:gd name="connsiteX53" fmla="*/ 10350690 w 12192005"/>
              <a:gd name="connsiteY53" fmla="*/ 571716 h 2974687"/>
              <a:gd name="connsiteX54" fmla="*/ 10345328 w 12192005"/>
              <a:gd name="connsiteY54" fmla="*/ 518528 h 2974687"/>
              <a:gd name="connsiteX55" fmla="*/ 10863857 w 12192005"/>
              <a:gd name="connsiteY55" fmla="*/ 0 h 297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5" h="2974687">
                <a:moveTo>
                  <a:pt x="10863857" y="0"/>
                </a:moveTo>
                <a:cubicBezTo>
                  <a:pt x="11078638" y="0"/>
                  <a:pt x="11262920" y="130586"/>
                  <a:pt x="11341637" y="316693"/>
                </a:cubicBezTo>
                <a:lnTo>
                  <a:pt x="11342240" y="318638"/>
                </a:lnTo>
                <a:lnTo>
                  <a:pt x="11353705" y="315079"/>
                </a:lnTo>
                <a:cubicBezTo>
                  <a:pt x="11379704" y="309759"/>
                  <a:pt x="11406623" y="306965"/>
                  <a:pt x="11434194" y="306965"/>
                </a:cubicBezTo>
                <a:cubicBezTo>
                  <a:pt x="11544479" y="306965"/>
                  <a:pt x="11644323" y="351667"/>
                  <a:pt x="11716597" y="423940"/>
                </a:cubicBezTo>
                <a:lnTo>
                  <a:pt x="11762250" y="479273"/>
                </a:lnTo>
                <a:lnTo>
                  <a:pt x="11797268" y="476623"/>
                </a:lnTo>
                <a:cubicBezTo>
                  <a:pt x="11934905" y="476623"/>
                  <a:pt x="12062769" y="518465"/>
                  <a:pt x="12168836" y="590121"/>
                </a:cubicBezTo>
                <a:lnTo>
                  <a:pt x="12192005" y="608326"/>
                </a:lnTo>
                <a:lnTo>
                  <a:pt x="12192005" y="2974687"/>
                </a:lnTo>
                <a:lnTo>
                  <a:pt x="5" y="2974687"/>
                </a:lnTo>
                <a:cubicBezTo>
                  <a:pt x="3" y="2442269"/>
                  <a:pt x="2" y="1909852"/>
                  <a:pt x="0" y="1377434"/>
                </a:cubicBezTo>
                <a:lnTo>
                  <a:pt x="30279" y="1340737"/>
                </a:lnTo>
                <a:cubicBezTo>
                  <a:pt x="158837" y="1212178"/>
                  <a:pt x="336439" y="1132663"/>
                  <a:pt x="532612" y="1132663"/>
                </a:cubicBezTo>
                <a:cubicBezTo>
                  <a:pt x="630699" y="1132663"/>
                  <a:pt x="724144" y="1152542"/>
                  <a:pt x="809134" y="1188491"/>
                </a:cubicBezTo>
                <a:lnTo>
                  <a:pt x="871197" y="1222176"/>
                </a:lnTo>
                <a:lnTo>
                  <a:pt x="920073" y="1162937"/>
                </a:lnTo>
                <a:cubicBezTo>
                  <a:pt x="1048633" y="1034378"/>
                  <a:pt x="1226233" y="954863"/>
                  <a:pt x="1422408" y="954863"/>
                </a:cubicBezTo>
                <a:lnTo>
                  <a:pt x="1451151" y="957761"/>
                </a:lnTo>
                <a:lnTo>
                  <a:pt x="1453000" y="939422"/>
                </a:lnTo>
                <a:cubicBezTo>
                  <a:pt x="1542410" y="502490"/>
                  <a:pt x="1929007" y="173813"/>
                  <a:pt x="2392372" y="173813"/>
                </a:cubicBezTo>
                <a:cubicBezTo>
                  <a:pt x="2921928" y="173813"/>
                  <a:pt x="3351221" y="603105"/>
                  <a:pt x="3351221" y="1132663"/>
                </a:cubicBezTo>
                <a:lnTo>
                  <a:pt x="3348380" y="1160840"/>
                </a:lnTo>
                <a:lnTo>
                  <a:pt x="3449988" y="1192380"/>
                </a:lnTo>
                <a:cubicBezTo>
                  <a:pt x="3555538" y="1237025"/>
                  <a:pt x="3645346" y="1311605"/>
                  <a:pt x="3708764" y="1405477"/>
                </a:cubicBezTo>
                <a:lnTo>
                  <a:pt x="3735036" y="1460129"/>
                </a:lnTo>
                <a:lnTo>
                  <a:pt x="3775589" y="1426671"/>
                </a:lnTo>
                <a:cubicBezTo>
                  <a:pt x="3851917" y="1375106"/>
                  <a:pt x="3943928" y="1344996"/>
                  <a:pt x="4042973" y="1344996"/>
                </a:cubicBezTo>
                <a:cubicBezTo>
                  <a:pt x="4075989" y="1344996"/>
                  <a:pt x="4108222" y="1348342"/>
                  <a:pt x="4139355" y="1354712"/>
                </a:cubicBezTo>
                <a:lnTo>
                  <a:pt x="4224117" y="1381024"/>
                </a:lnTo>
                <a:lnTo>
                  <a:pt x="4241201" y="1325996"/>
                </a:lnTo>
                <a:cubicBezTo>
                  <a:pt x="4330488" y="1114894"/>
                  <a:pt x="4539519" y="966769"/>
                  <a:pt x="4783148" y="966769"/>
                </a:cubicBezTo>
                <a:lnTo>
                  <a:pt x="4825455" y="971034"/>
                </a:lnTo>
                <a:lnTo>
                  <a:pt x="4864350" y="899371"/>
                </a:lnTo>
                <a:cubicBezTo>
                  <a:pt x="5036663" y="644315"/>
                  <a:pt x="5328472" y="476623"/>
                  <a:pt x="5659444" y="476623"/>
                </a:cubicBezTo>
                <a:cubicBezTo>
                  <a:pt x="5924225" y="476623"/>
                  <a:pt x="6163935" y="583946"/>
                  <a:pt x="6337453" y="757464"/>
                </a:cubicBezTo>
                <a:lnTo>
                  <a:pt x="6425970" y="864748"/>
                </a:lnTo>
                <a:lnTo>
                  <a:pt x="6451259" y="818157"/>
                </a:lnTo>
                <a:cubicBezTo>
                  <a:pt x="6649675" y="524463"/>
                  <a:pt x="6985689" y="331367"/>
                  <a:pt x="7366802" y="331367"/>
                </a:cubicBezTo>
                <a:cubicBezTo>
                  <a:pt x="7404913" y="331367"/>
                  <a:pt x="7442573" y="333298"/>
                  <a:pt x="7479690" y="337067"/>
                </a:cubicBezTo>
                <a:lnTo>
                  <a:pt x="7587922" y="353585"/>
                </a:lnTo>
                <a:lnTo>
                  <a:pt x="7654776" y="298426"/>
                </a:lnTo>
                <a:cubicBezTo>
                  <a:pt x="7771229" y="219752"/>
                  <a:pt x="7911615" y="173813"/>
                  <a:pt x="8062731" y="173813"/>
                </a:cubicBezTo>
                <a:cubicBezTo>
                  <a:pt x="8415334" y="173813"/>
                  <a:pt x="8709521" y="423924"/>
                  <a:pt x="8777558" y="756414"/>
                </a:cubicBezTo>
                <a:lnTo>
                  <a:pt x="8779462" y="775297"/>
                </a:lnTo>
                <a:lnTo>
                  <a:pt x="8800464" y="768778"/>
                </a:lnTo>
                <a:cubicBezTo>
                  <a:pt x="8838752" y="760943"/>
                  <a:pt x="8878395" y="756828"/>
                  <a:pt x="8919000" y="756828"/>
                </a:cubicBezTo>
                <a:cubicBezTo>
                  <a:pt x="9122023" y="756828"/>
                  <a:pt x="9301020" y="859692"/>
                  <a:pt x="9406718" y="1016146"/>
                </a:cubicBezTo>
                <a:lnTo>
                  <a:pt x="9430890" y="1060679"/>
                </a:lnTo>
                <a:lnTo>
                  <a:pt x="9438634" y="1035731"/>
                </a:lnTo>
                <a:cubicBezTo>
                  <a:pt x="9559249" y="750564"/>
                  <a:pt x="9841618" y="550471"/>
                  <a:pt x="10170720" y="550471"/>
                </a:cubicBezTo>
                <a:cubicBezTo>
                  <a:pt x="10225570" y="550471"/>
                  <a:pt x="10279123" y="556029"/>
                  <a:pt x="10330844" y="566613"/>
                </a:cubicBezTo>
                <a:lnTo>
                  <a:pt x="10350690" y="571716"/>
                </a:lnTo>
                <a:lnTo>
                  <a:pt x="10345328" y="518528"/>
                </a:lnTo>
                <a:cubicBezTo>
                  <a:pt x="10345328" y="232153"/>
                  <a:pt x="10577481" y="0"/>
                  <a:pt x="10863857" y="0"/>
                </a:cubicBezTo>
                <a:close/>
              </a:path>
            </a:pathLst>
          </a:custGeom>
          <a:solidFill>
            <a:srgbClr val="D2D0CE">
              <a:alpha val="30000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34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Phot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35000"/>
                </a:srgbClr>
              </a:gs>
              <a:gs pos="75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4" y="1098550"/>
            <a:ext cx="7058025" cy="150490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title, sentence 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4" y="2694790"/>
            <a:ext cx="7058025" cy="54864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Optional 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124" y="685800"/>
            <a:ext cx="7058025" cy="18288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00 Month 0000  | 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grpSp>
        <p:nvGrpSpPr>
          <p:cNvPr id="19" name="Group 18"/>
          <p:cNvGrpSpPr/>
          <p:nvPr userDrawn="1"/>
        </p:nvGrpSpPr>
        <p:grpSpPr bwMode="black">
          <a:xfrm>
            <a:off x="172958" y="3659237"/>
            <a:ext cx="1376363" cy="1233488"/>
            <a:chOff x="2428081" y="3310731"/>
            <a:chExt cx="1376363" cy="1233488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black">
            <a:xfrm>
              <a:off x="2428081" y="3310731"/>
              <a:ext cx="1376363" cy="12334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black">
            <a:xfrm>
              <a:off x="2778919" y="3688556"/>
              <a:ext cx="647700" cy="217488"/>
            </a:xfrm>
            <a:custGeom>
              <a:avLst/>
              <a:gdLst>
                <a:gd name="T0" fmla="*/ 803 w 1336"/>
                <a:gd name="T1" fmla="*/ 265 h 448"/>
                <a:gd name="T2" fmla="*/ 803 w 1336"/>
                <a:gd name="T3" fmla="*/ 265 h 448"/>
                <a:gd name="T4" fmla="*/ 1336 w 1336"/>
                <a:gd name="T5" fmla="*/ 342 h 448"/>
                <a:gd name="T6" fmla="*/ 799 w 1336"/>
                <a:gd name="T7" fmla="*/ 112 h 448"/>
                <a:gd name="T8" fmla="*/ 803 w 1336"/>
                <a:gd name="T9" fmla="*/ 265 h 448"/>
                <a:gd name="T10" fmla="*/ 775 w 1336"/>
                <a:gd name="T11" fmla="*/ 267 h 448"/>
                <a:gd name="T12" fmla="*/ 775 w 1336"/>
                <a:gd name="T13" fmla="*/ 267 h 448"/>
                <a:gd name="T14" fmla="*/ 58 w 1336"/>
                <a:gd name="T15" fmla="*/ 448 h 448"/>
                <a:gd name="T16" fmla="*/ 653 w 1336"/>
                <a:gd name="T17" fmla="*/ 82 h 448"/>
                <a:gd name="T18" fmla="*/ 724 w 1336"/>
                <a:gd name="T19" fmla="*/ 95 h 448"/>
                <a:gd name="T20" fmla="*/ 775 w 1336"/>
                <a:gd name="T21" fmla="*/ 267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6" h="448">
                  <a:moveTo>
                    <a:pt x="803" y="265"/>
                  </a:moveTo>
                  <a:lnTo>
                    <a:pt x="803" y="265"/>
                  </a:lnTo>
                  <a:cubicBezTo>
                    <a:pt x="999" y="249"/>
                    <a:pt x="1183" y="269"/>
                    <a:pt x="1336" y="342"/>
                  </a:cubicBezTo>
                  <a:cubicBezTo>
                    <a:pt x="1222" y="265"/>
                    <a:pt x="1044" y="171"/>
                    <a:pt x="799" y="112"/>
                  </a:cubicBezTo>
                  <a:cubicBezTo>
                    <a:pt x="794" y="179"/>
                    <a:pt x="799" y="237"/>
                    <a:pt x="803" y="265"/>
                  </a:cubicBezTo>
                  <a:close/>
                  <a:moveTo>
                    <a:pt x="775" y="267"/>
                  </a:moveTo>
                  <a:lnTo>
                    <a:pt x="775" y="267"/>
                  </a:lnTo>
                  <a:cubicBezTo>
                    <a:pt x="556" y="288"/>
                    <a:pt x="297" y="359"/>
                    <a:pt x="58" y="448"/>
                  </a:cubicBezTo>
                  <a:cubicBezTo>
                    <a:pt x="0" y="248"/>
                    <a:pt x="151" y="0"/>
                    <a:pt x="653" y="82"/>
                  </a:cubicBezTo>
                  <a:cubicBezTo>
                    <a:pt x="677" y="86"/>
                    <a:pt x="701" y="90"/>
                    <a:pt x="724" y="95"/>
                  </a:cubicBezTo>
                  <a:cubicBezTo>
                    <a:pt x="736" y="166"/>
                    <a:pt x="757" y="224"/>
                    <a:pt x="775" y="26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dirty="0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black">
            <a:xfrm>
              <a:off x="2659856" y="4072731"/>
              <a:ext cx="919163" cy="250825"/>
            </a:xfrm>
            <a:custGeom>
              <a:avLst/>
              <a:gdLst>
                <a:gd name="T0" fmla="*/ 1580 w 1897"/>
                <a:gd name="T1" fmla="*/ 301 h 515"/>
                <a:gd name="T2" fmla="*/ 1706 w 1897"/>
                <a:gd name="T3" fmla="*/ 301 h 515"/>
                <a:gd name="T4" fmla="*/ 1596 w 1897"/>
                <a:gd name="T5" fmla="*/ 20 h 515"/>
                <a:gd name="T6" fmla="*/ 1392 w 1897"/>
                <a:gd name="T7" fmla="*/ 500 h 515"/>
                <a:gd name="T8" fmla="*/ 1542 w 1897"/>
                <a:gd name="T9" fmla="*/ 394 h 515"/>
                <a:gd name="T10" fmla="*/ 1787 w 1897"/>
                <a:gd name="T11" fmla="*/ 500 h 515"/>
                <a:gd name="T12" fmla="*/ 1693 w 1897"/>
                <a:gd name="T13" fmla="*/ 20 h 515"/>
                <a:gd name="T14" fmla="*/ 1813 w 1897"/>
                <a:gd name="T15" fmla="*/ 77 h 515"/>
                <a:gd name="T16" fmla="*/ 1813 w 1897"/>
                <a:gd name="T17" fmla="*/ 61 h 515"/>
                <a:gd name="T18" fmla="*/ 1829 w 1897"/>
                <a:gd name="T19" fmla="*/ 77 h 515"/>
                <a:gd name="T20" fmla="*/ 1826 w 1897"/>
                <a:gd name="T21" fmla="*/ 59 h 515"/>
                <a:gd name="T22" fmla="*/ 1834 w 1897"/>
                <a:gd name="T23" fmla="*/ 48 h 515"/>
                <a:gd name="T24" fmla="*/ 1819 w 1897"/>
                <a:gd name="T25" fmla="*/ 35 h 515"/>
                <a:gd name="T26" fmla="*/ 1806 w 1897"/>
                <a:gd name="T27" fmla="*/ 77 h 515"/>
                <a:gd name="T28" fmla="*/ 1850 w 1897"/>
                <a:gd name="T29" fmla="*/ 56 h 515"/>
                <a:gd name="T30" fmla="*/ 1819 w 1897"/>
                <a:gd name="T31" fmla="*/ 88 h 515"/>
                <a:gd name="T32" fmla="*/ 1819 w 1897"/>
                <a:gd name="T33" fmla="*/ 25 h 515"/>
                <a:gd name="T34" fmla="*/ 1819 w 1897"/>
                <a:gd name="T35" fmla="*/ 20 h 515"/>
                <a:gd name="T36" fmla="*/ 1783 w 1897"/>
                <a:gd name="T37" fmla="*/ 56 h 515"/>
                <a:gd name="T38" fmla="*/ 1855 w 1897"/>
                <a:gd name="T39" fmla="*/ 56 h 515"/>
                <a:gd name="T40" fmla="*/ 1813 w 1897"/>
                <a:gd name="T41" fmla="*/ 41 h 515"/>
                <a:gd name="T42" fmla="*/ 1818 w 1897"/>
                <a:gd name="T43" fmla="*/ 41 h 515"/>
                <a:gd name="T44" fmla="*/ 1827 w 1897"/>
                <a:gd name="T45" fmla="*/ 48 h 515"/>
                <a:gd name="T46" fmla="*/ 1818 w 1897"/>
                <a:gd name="T47" fmla="*/ 55 h 515"/>
                <a:gd name="T48" fmla="*/ 1813 w 1897"/>
                <a:gd name="T49" fmla="*/ 41 h 515"/>
                <a:gd name="T50" fmla="*/ 273 w 1897"/>
                <a:gd name="T51" fmla="*/ 190 h 515"/>
                <a:gd name="T52" fmla="*/ 106 w 1897"/>
                <a:gd name="T53" fmla="*/ 263 h 515"/>
                <a:gd name="T54" fmla="*/ 188 w 1897"/>
                <a:gd name="T55" fmla="*/ 116 h 515"/>
                <a:gd name="T56" fmla="*/ 273 w 1897"/>
                <a:gd name="T57" fmla="*/ 190 h 515"/>
                <a:gd name="T58" fmla="*/ 197 w 1897"/>
                <a:gd name="T59" fmla="*/ 20 h 515"/>
                <a:gd name="T60" fmla="*/ 0 w 1897"/>
                <a:gd name="T61" fmla="*/ 500 h 515"/>
                <a:gd name="T62" fmla="*/ 106 w 1897"/>
                <a:gd name="T63" fmla="*/ 356 h 515"/>
                <a:gd name="T64" fmla="*/ 380 w 1897"/>
                <a:gd name="T65" fmla="*/ 188 h 515"/>
                <a:gd name="T66" fmla="*/ 197 w 1897"/>
                <a:gd name="T67" fmla="*/ 20 h 515"/>
                <a:gd name="T68" fmla="*/ 955 w 1897"/>
                <a:gd name="T69" fmla="*/ 74 h 515"/>
                <a:gd name="T70" fmla="*/ 954 w 1897"/>
                <a:gd name="T71" fmla="*/ 443 h 515"/>
                <a:gd name="T72" fmla="*/ 1339 w 1897"/>
                <a:gd name="T73" fmla="*/ 438 h 515"/>
                <a:gd name="T74" fmla="*/ 1342 w 1897"/>
                <a:gd name="T75" fmla="*/ 215 h 515"/>
                <a:gd name="T76" fmla="*/ 1133 w 1897"/>
                <a:gd name="T77" fmla="*/ 304 h 515"/>
                <a:gd name="T78" fmla="*/ 1242 w 1897"/>
                <a:gd name="T79" fmla="*/ 394 h 515"/>
                <a:gd name="T80" fmla="*/ 1027 w 1897"/>
                <a:gd name="T81" fmla="*/ 375 h 515"/>
                <a:gd name="T82" fmla="*/ 1029 w 1897"/>
                <a:gd name="T83" fmla="*/ 143 h 515"/>
                <a:gd name="T84" fmla="*/ 1208 w 1897"/>
                <a:gd name="T85" fmla="*/ 107 h 515"/>
                <a:gd name="T86" fmla="*/ 1317 w 1897"/>
                <a:gd name="T87" fmla="*/ 63 h 515"/>
                <a:gd name="T88" fmla="*/ 955 w 1897"/>
                <a:gd name="T89" fmla="*/ 74 h 515"/>
                <a:gd name="T90" fmla="*/ 563 w 1897"/>
                <a:gd name="T91" fmla="*/ 309 h 515"/>
                <a:gd name="T92" fmla="*/ 769 w 1897"/>
                <a:gd name="T93" fmla="*/ 215 h 515"/>
                <a:gd name="T94" fmla="*/ 563 w 1897"/>
                <a:gd name="T95" fmla="*/ 114 h 515"/>
                <a:gd name="T96" fmla="*/ 820 w 1897"/>
                <a:gd name="T97" fmla="*/ 20 h 515"/>
                <a:gd name="T98" fmla="*/ 458 w 1897"/>
                <a:gd name="T99" fmla="*/ 500 h 515"/>
                <a:gd name="T100" fmla="*/ 823 w 1897"/>
                <a:gd name="T101" fmla="*/ 407 h 515"/>
                <a:gd name="T102" fmla="*/ 563 w 1897"/>
                <a:gd name="T103" fmla="*/ 309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97" h="515">
                  <a:moveTo>
                    <a:pt x="1580" y="301"/>
                  </a:moveTo>
                  <a:lnTo>
                    <a:pt x="1580" y="301"/>
                  </a:lnTo>
                  <a:lnTo>
                    <a:pt x="1643" y="146"/>
                  </a:lnTo>
                  <a:lnTo>
                    <a:pt x="1706" y="301"/>
                  </a:lnTo>
                  <a:lnTo>
                    <a:pt x="1580" y="301"/>
                  </a:lnTo>
                  <a:close/>
                  <a:moveTo>
                    <a:pt x="1596" y="20"/>
                  </a:moveTo>
                  <a:lnTo>
                    <a:pt x="1596" y="20"/>
                  </a:lnTo>
                  <a:lnTo>
                    <a:pt x="1392" y="500"/>
                  </a:lnTo>
                  <a:lnTo>
                    <a:pt x="1499" y="500"/>
                  </a:lnTo>
                  <a:lnTo>
                    <a:pt x="1542" y="394"/>
                  </a:lnTo>
                  <a:lnTo>
                    <a:pt x="1744" y="394"/>
                  </a:lnTo>
                  <a:lnTo>
                    <a:pt x="1787" y="500"/>
                  </a:lnTo>
                  <a:lnTo>
                    <a:pt x="1897" y="500"/>
                  </a:lnTo>
                  <a:lnTo>
                    <a:pt x="1693" y="20"/>
                  </a:lnTo>
                  <a:lnTo>
                    <a:pt x="1596" y="20"/>
                  </a:lnTo>
                  <a:close/>
                  <a:moveTo>
                    <a:pt x="1813" y="77"/>
                  </a:moveTo>
                  <a:lnTo>
                    <a:pt x="1813" y="77"/>
                  </a:lnTo>
                  <a:lnTo>
                    <a:pt x="1813" y="61"/>
                  </a:lnTo>
                  <a:lnTo>
                    <a:pt x="1820" y="61"/>
                  </a:lnTo>
                  <a:lnTo>
                    <a:pt x="1829" y="77"/>
                  </a:lnTo>
                  <a:lnTo>
                    <a:pt x="1837" y="77"/>
                  </a:lnTo>
                  <a:lnTo>
                    <a:pt x="1826" y="59"/>
                  </a:lnTo>
                  <a:cubicBezTo>
                    <a:pt x="1829" y="58"/>
                    <a:pt x="1831" y="57"/>
                    <a:pt x="1832" y="55"/>
                  </a:cubicBezTo>
                  <a:cubicBezTo>
                    <a:pt x="1833" y="53"/>
                    <a:pt x="1834" y="50"/>
                    <a:pt x="1834" y="48"/>
                  </a:cubicBezTo>
                  <a:cubicBezTo>
                    <a:pt x="1834" y="44"/>
                    <a:pt x="1833" y="40"/>
                    <a:pt x="1830" y="38"/>
                  </a:cubicBezTo>
                  <a:cubicBezTo>
                    <a:pt x="1828" y="36"/>
                    <a:pt x="1824" y="35"/>
                    <a:pt x="1819" y="35"/>
                  </a:cubicBezTo>
                  <a:lnTo>
                    <a:pt x="1806" y="35"/>
                  </a:lnTo>
                  <a:lnTo>
                    <a:pt x="1806" y="77"/>
                  </a:lnTo>
                  <a:lnTo>
                    <a:pt x="1813" y="77"/>
                  </a:lnTo>
                  <a:close/>
                  <a:moveTo>
                    <a:pt x="1850" y="56"/>
                  </a:moveTo>
                  <a:lnTo>
                    <a:pt x="1850" y="56"/>
                  </a:lnTo>
                  <a:cubicBezTo>
                    <a:pt x="1850" y="74"/>
                    <a:pt x="1836" y="88"/>
                    <a:pt x="1819" y="88"/>
                  </a:cubicBezTo>
                  <a:cubicBezTo>
                    <a:pt x="1802" y="88"/>
                    <a:pt x="1788" y="74"/>
                    <a:pt x="1788" y="56"/>
                  </a:cubicBezTo>
                  <a:cubicBezTo>
                    <a:pt x="1788" y="39"/>
                    <a:pt x="1802" y="25"/>
                    <a:pt x="1819" y="25"/>
                  </a:cubicBezTo>
                  <a:cubicBezTo>
                    <a:pt x="1836" y="25"/>
                    <a:pt x="1850" y="39"/>
                    <a:pt x="1850" y="56"/>
                  </a:cubicBezTo>
                  <a:close/>
                  <a:moveTo>
                    <a:pt x="1819" y="20"/>
                  </a:moveTo>
                  <a:lnTo>
                    <a:pt x="1819" y="20"/>
                  </a:lnTo>
                  <a:cubicBezTo>
                    <a:pt x="1799" y="20"/>
                    <a:pt x="1783" y="37"/>
                    <a:pt x="1783" y="56"/>
                  </a:cubicBezTo>
                  <a:cubicBezTo>
                    <a:pt x="1783" y="76"/>
                    <a:pt x="1799" y="92"/>
                    <a:pt x="1819" y="92"/>
                  </a:cubicBezTo>
                  <a:cubicBezTo>
                    <a:pt x="1839" y="92"/>
                    <a:pt x="1855" y="76"/>
                    <a:pt x="1855" y="56"/>
                  </a:cubicBezTo>
                  <a:cubicBezTo>
                    <a:pt x="1855" y="37"/>
                    <a:pt x="1839" y="20"/>
                    <a:pt x="1819" y="20"/>
                  </a:cubicBezTo>
                  <a:close/>
                  <a:moveTo>
                    <a:pt x="1813" y="41"/>
                  </a:moveTo>
                  <a:lnTo>
                    <a:pt x="1813" y="41"/>
                  </a:lnTo>
                  <a:lnTo>
                    <a:pt x="1818" y="41"/>
                  </a:lnTo>
                  <a:cubicBezTo>
                    <a:pt x="1821" y="41"/>
                    <a:pt x="1823" y="42"/>
                    <a:pt x="1825" y="43"/>
                  </a:cubicBezTo>
                  <a:cubicBezTo>
                    <a:pt x="1826" y="44"/>
                    <a:pt x="1827" y="46"/>
                    <a:pt x="1827" y="48"/>
                  </a:cubicBezTo>
                  <a:cubicBezTo>
                    <a:pt x="1827" y="50"/>
                    <a:pt x="1826" y="52"/>
                    <a:pt x="1825" y="53"/>
                  </a:cubicBezTo>
                  <a:cubicBezTo>
                    <a:pt x="1823" y="54"/>
                    <a:pt x="1821" y="55"/>
                    <a:pt x="1818" y="55"/>
                  </a:cubicBezTo>
                  <a:lnTo>
                    <a:pt x="1813" y="55"/>
                  </a:lnTo>
                  <a:lnTo>
                    <a:pt x="1813" y="41"/>
                  </a:lnTo>
                  <a:close/>
                  <a:moveTo>
                    <a:pt x="273" y="190"/>
                  </a:moveTo>
                  <a:lnTo>
                    <a:pt x="273" y="190"/>
                  </a:lnTo>
                  <a:cubicBezTo>
                    <a:pt x="273" y="231"/>
                    <a:pt x="243" y="263"/>
                    <a:pt x="190" y="263"/>
                  </a:cubicBezTo>
                  <a:lnTo>
                    <a:pt x="106" y="263"/>
                  </a:lnTo>
                  <a:lnTo>
                    <a:pt x="106" y="116"/>
                  </a:lnTo>
                  <a:lnTo>
                    <a:pt x="188" y="116"/>
                  </a:lnTo>
                  <a:cubicBezTo>
                    <a:pt x="241" y="116"/>
                    <a:pt x="273" y="141"/>
                    <a:pt x="273" y="189"/>
                  </a:cubicBezTo>
                  <a:lnTo>
                    <a:pt x="273" y="190"/>
                  </a:lnTo>
                  <a:close/>
                  <a:moveTo>
                    <a:pt x="197" y="20"/>
                  </a:moveTo>
                  <a:lnTo>
                    <a:pt x="197" y="20"/>
                  </a:lnTo>
                  <a:lnTo>
                    <a:pt x="0" y="20"/>
                  </a:lnTo>
                  <a:lnTo>
                    <a:pt x="0" y="500"/>
                  </a:lnTo>
                  <a:lnTo>
                    <a:pt x="106" y="500"/>
                  </a:lnTo>
                  <a:lnTo>
                    <a:pt x="106" y="356"/>
                  </a:lnTo>
                  <a:lnTo>
                    <a:pt x="186" y="356"/>
                  </a:lnTo>
                  <a:cubicBezTo>
                    <a:pt x="294" y="356"/>
                    <a:pt x="380" y="299"/>
                    <a:pt x="380" y="188"/>
                  </a:cubicBezTo>
                  <a:lnTo>
                    <a:pt x="380" y="186"/>
                  </a:lnTo>
                  <a:cubicBezTo>
                    <a:pt x="380" y="88"/>
                    <a:pt x="311" y="20"/>
                    <a:pt x="197" y="20"/>
                  </a:cubicBezTo>
                  <a:close/>
                  <a:moveTo>
                    <a:pt x="955" y="74"/>
                  </a:moveTo>
                  <a:lnTo>
                    <a:pt x="955" y="74"/>
                  </a:lnTo>
                  <a:cubicBezTo>
                    <a:pt x="905" y="123"/>
                    <a:pt x="879" y="186"/>
                    <a:pt x="879" y="259"/>
                  </a:cubicBezTo>
                  <a:cubicBezTo>
                    <a:pt x="879" y="333"/>
                    <a:pt x="904" y="395"/>
                    <a:pt x="954" y="443"/>
                  </a:cubicBezTo>
                  <a:cubicBezTo>
                    <a:pt x="1003" y="491"/>
                    <a:pt x="1065" y="515"/>
                    <a:pt x="1138" y="515"/>
                  </a:cubicBezTo>
                  <a:cubicBezTo>
                    <a:pt x="1225" y="515"/>
                    <a:pt x="1292" y="489"/>
                    <a:pt x="1339" y="438"/>
                  </a:cubicBezTo>
                  <a:lnTo>
                    <a:pt x="1342" y="435"/>
                  </a:lnTo>
                  <a:lnTo>
                    <a:pt x="1342" y="215"/>
                  </a:lnTo>
                  <a:lnTo>
                    <a:pt x="1133" y="215"/>
                  </a:lnTo>
                  <a:lnTo>
                    <a:pt x="1133" y="304"/>
                  </a:lnTo>
                  <a:lnTo>
                    <a:pt x="1242" y="304"/>
                  </a:lnTo>
                  <a:lnTo>
                    <a:pt x="1242" y="394"/>
                  </a:lnTo>
                  <a:cubicBezTo>
                    <a:pt x="1214" y="411"/>
                    <a:pt x="1178" y="419"/>
                    <a:pt x="1137" y="419"/>
                  </a:cubicBezTo>
                  <a:cubicBezTo>
                    <a:pt x="1094" y="419"/>
                    <a:pt x="1057" y="404"/>
                    <a:pt x="1027" y="375"/>
                  </a:cubicBezTo>
                  <a:cubicBezTo>
                    <a:pt x="998" y="347"/>
                    <a:pt x="982" y="308"/>
                    <a:pt x="982" y="260"/>
                  </a:cubicBezTo>
                  <a:cubicBezTo>
                    <a:pt x="982" y="211"/>
                    <a:pt x="998" y="172"/>
                    <a:pt x="1029" y="143"/>
                  </a:cubicBezTo>
                  <a:cubicBezTo>
                    <a:pt x="1060" y="113"/>
                    <a:pt x="1099" y="99"/>
                    <a:pt x="1144" y="99"/>
                  </a:cubicBezTo>
                  <a:cubicBezTo>
                    <a:pt x="1168" y="99"/>
                    <a:pt x="1190" y="101"/>
                    <a:pt x="1208" y="107"/>
                  </a:cubicBezTo>
                  <a:cubicBezTo>
                    <a:pt x="1224" y="113"/>
                    <a:pt x="1241" y="123"/>
                    <a:pt x="1258" y="137"/>
                  </a:cubicBezTo>
                  <a:lnTo>
                    <a:pt x="1317" y="63"/>
                  </a:lnTo>
                  <a:cubicBezTo>
                    <a:pt x="1286" y="36"/>
                    <a:pt x="1230" y="0"/>
                    <a:pt x="1138" y="0"/>
                  </a:cubicBezTo>
                  <a:cubicBezTo>
                    <a:pt x="1067" y="0"/>
                    <a:pt x="1005" y="25"/>
                    <a:pt x="955" y="74"/>
                  </a:cubicBezTo>
                  <a:close/>
                  <a:moveTo>
                    <a:pt x="563" y="309"/>
                  </a:moveTo>
                  <a:lnTo>
                    <a:pt x="563" y="309"/>
                  </a:lnTo>
                  <a:lnTo>
                    <a:pt x="769" y="309"/>
                  </a:lnTo>
                  <a:lnTo>
                    <a:pt x="769" y="215"/>
                  </a:lnTo>
                  <a:lnTo>
                    <a:pt x="563" y="215"/>
                  </a:lnTo>
                  <a:lnTo>
                    <a:pt x="563" y="114"/>
                  </a:lnTo>
                  <a:lnTo>
                    <a:pt x="820" y="114"/>
                  </a:lnTo>
                  <a:lnTo>
                    <a:pt x="820" y="20"/>
                  </a:lnTo>
                  <a:lnTo>
                    <a:pt x="458" y="20"/>
                  </a:lnTo>
                  <a:lnTo>
                    <a:pt x="458" y="500"/>
                  </a:lnTo>
                  <a:lnTo>
                    <a:pt x="823" y="500"/>
                  </a:lnTo>
                  <a:lnTo>
                    <a:pt x="823" y="407"/>
                  </a:lnTo>
                  <a:lnTo>
                    <a:pt x="563" y="407"/>
                  </a:lnTo>
                  <a:lnTo>
                    <a:pt x="563" y="309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5"/>
            <p:cNvSpPr>
              <a:spLocks noEditPoints="1"/>
            </p:cNvSpPr>
            <p:nvPr userDrawn="1"/>
          </p:nvSpPr>
          <p:spPr bwMode="black">
            <a:xfrm>
              <a:off x="2591594" y="3512344"/>
              <a:ext cx="1062038" cy="492125"/>
            </a:xfrm>
            <a:custGeom>
              <a:avLst/>
              <a:gdLst>
                <a:gd name="T0" fmla="*/ 1949 w 2192"/>
                <a:gd name="T1" fmla="*/ 300 h 1016"/>
                <a:gd name="T2" fmla="*/ 1949 w 2192"/>
                <a:gd name="T3" fmla="*/ 300 h 1016"/>
                <a:gd name="T4" fmla="*/ 1946 w 2192"/>
                <a:gd name="T5" fmla="*/ 299 h 1016"/>
                <a:gd name="T6" fmla="*/ 1890 w 2192"/>
                <a:gd name="T7" fmla="*/ 310 h 1016"/>
                <a:gd name="T8" fmla="*/ 1887 w 2192"/>
                <a:gd name="T9" fmla="*/ 313 h 1016"/>
                <a:gd name="T10" fmla="*/ 1937 w 2192"/>
                <a:gd name="T11" fmla="*/ 338 h 1016"/>
                <a:gd name="T12" fmla="*/ 1949 w 2192"/>
                <a:gd name="T13" fmla="*/ 300 h 1016"/>
                <a:gd name="T14" fmla="*/ 2179 w 2192"/>
                <a:gd name="T15" fmla="*/ 576 h 1016"/>
                <a:gd name="T16" fmla="*/ 2179 w 2192"/>
                <a:gd name="T17" fmla="*/ 576 h 1016"/>
                <a:gd name="T18" fmla="*/ 2147 w 2192"/>
                <a:gd name="T19" fmla="*/ 630 h 1016"/>
                <a:gd name="T20" fmla="*/ 2080 w 2192"/>
                <a:gd name="T21" fmla="*/ 641 h 1016"/>
                <a:gd name="T22" fmla="*/ 1910 w 2192"/>
                <a:gd name="T23" fmla="*/ 572 h 1016"/>
                <a:gd name="T24" fmla="*/ 1622 w 2192"/>
                <a:gd name="T25" fmla="*/ 492 h 1016"/>
                <a:gd name="T26" fmla="*/ 1611 w 2192"/>
                <a:gd name="T27" fmla="*/ 504 h 1016"/>
                <a:gd name="T28" fmla="*/ 1803 w 2192"/>
                <a:gd name="T29" fmla="*/ 626 h 1016"/>
                <a:gd name="T30" fmla="*/ 1845 w 2192"/>
                <a:gd name="T31" fmla="*/ 779 h 1016"/>
                <a:gd name="T32" fmla="*/ 1725 w 2192"/>
                <a:gd name="T33" fmla="*/ 706 h 1016"/>
                <a:gd name="T34" fmla="*/ 1188 w 2192"/>
                <a:gd name="T35" fmla="*/ 476 h 1016"/>
                <a:gd name="T36" fmla="*/ 1759 w 2192"/>
                <a:gd name="T37" fmla="*/ 67 h 1016"/>
                <a:gd name="T38" fmla="*/ 1912 w 2192"/>
                <a:gd name="T39" fmla="*/ 124 h 1016"/>
                <a:gd name="T40" fmla="*/ 1878 w 2192"/>
                <a:gd name="T41" fmla="*/ 159 h 1016"/>
                <a:gd name="T42" fmla="*/ 1880 w 2192"/>
                <a:gd name="T43" fmla="*/ 191 h 1016"/>
                <a:gd name="T44" fmla="*/ 1977 w 2192"/>
                <a:gd name="T45" fmla="*/ 267 h 1016"/>
                <a:gd name="T46" fmla="*/ 2010 w 2192"/>
                <a:gd name="T47" fmla="*/ 355 h 1016"/>
                <a:gd name="T48" fmla="*/ 2174 w 2192"/>
                <a:gd name="T49" fmla="*/ 531 h 1016"/>
                <a:gd name="T50" fmla="*/ 2179 w 2192"/>
                <a:gd name="T51" fmla="*/ 576 h 1016"/>
                <a:gd name="T52" fmla="*/ 1123 w 2192"/>
                <a:gd name="T53" fmla="*/ 197 h 1016"/>
                <a:gd name="T54" fmla="*/ 1123 w 2192"/>
                <a:gd name="T55" fmla="*/ 197 h 1016"/>
                <a:gd name="T56" fmla="*/ 1113 w 2192"/>
                <a:gd name="T57" fmla="*/ 459 h 1016"/>
                <a:gd name="T58" fmla="*/ 1042 w 2192"/>
                <a:gd name="T59" fmla="*/ 446 h 1016"/>
                <a:gd name="T60" fmla="*/ 447 w 2192"/>
                <a:gd name="T61" fmla="*/ 812 h 1016"/>
                <a:gd name="T62" fmla="*/ 0 w 2192"/>
                <a:gd name="T63" fmla="*/ 1016 h 1016"/>
                <a:gd name="T64" fmla="*/ 987 w 2192"/>
                <a:gd name="T65" fmla="*/ 73 h 1016"/>
                <a:gd name="T66" fmla="*/ 1123 w 2192"/>
                <a:gd name="T67" fmla="*/ 197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92" h="1016">
                  <a:moveTo>
                    <a:pt x="1949" y="300"/>
                  </a:moveTo>
                  <a:lnTo>
                    <a:pt x="1949" y="300"/>
                  </a:lnTo>
                  <a:lnTo>
                    <a:pt x="1946" y="299"/>
                  </a:lnTo>
                  <a:cubicBezTo>
                    <a:pt x="1946" y="298"/>
                    <a:pt x="1914" y="284"/>
                    <a:pt x="1890" y="310"/>
                  </a:cubicBezTo>
                  <a:lnTo>
                    <a:pt x="1887" y="313"/>
                  </a:lnTo>
                  <a:lnTo>
                    <a:pt x="1937" y="338"/>
                  </a:lnTo>
                  <a:lnTo>
                    <a:pt x="1949" y="300"/>
                  </a:lnTo>
                  <a:close/>
                  <a:moveTo>
                    <a:pt x="2179" y="576"/>
                  </a:moveTo>
                  <a:lnTo>
                    <a:pt x="2179" y="576"/>
                  </a:lnTo>
                  <a:cubicBezTo>
                    <a:pt x="2179" y="576"/>
                    <a:pt x="2157" y="615"/>
                    <a:pt x="2147" y="630"/>
                  </a:cubicBezTo>
                  <a:cubicBezTo>
                    <a:pt x="2137" y="644"/>
                    <a:pt x="2107" y="653"/>
                    <a:pt x="2080" y="641"/>
                  </a:cubicBezTo>
                  <a:cubicBezTo>
                    <a:pt x="2068" y="635"/>
                    <a:pt x="1954" y="568"/>
                    <a:pt x="1910" y="572"/>
                  </a:cubicBezTo>
                  <a:cubicBezTo>
                    <a:pt x="1689" y="591"/>
                    <a:pt x="1629" y="500"/>
                    <a:pt x="1622" y="492"/>
                  </a:cubicBezTo>
                  <a:cubicBezTo>
                    <a:pt x="1615" y="484"/>
                    <a:pt x="1601" y="488"/>
                    <a:pt x="1611" y="504"/>
                  </a:cubicBezTo>
                  <a:cubicBezTo>
                    <a:pt x="1659" y="587"/>
                    <a:pt x="1803" y="626"/>
                    <a:pt x="1803" y="626"/>
                  </a:cubicBezTo>
                  <a:cubicBezTo>
                    <a:pt x="1840" y="716"/>
                    <a:pt x="1845" y="779"/>
                    <a:pt x="1845" y="779"/>
                  </a:cubicBezTo>
                  <a:cubicBezTo>
                    <a:pt x="1808" y="750"/>
                    <a:pt x="1767" y="726"/>
                    <a:pt x="1725" y="706"/>
                  </a:cubicBezTo>
                  <a:cubicBezTo>
                    <a:pt x="1611" y="629"/>
                    <a:pt x="1433" y="535"/>
                    <a:pt x="1188" y="476"/>
                  </a:cubicBezTo>
                  <a:cubicBezTo>
                    <a:pt x="1202" y="281"/>
                    <a:pt x="1300" y="0"/>
                    <a:pt x="1759" y="67"/>
                  </a:cubicBezTo>
                  <a:cubicBezTo>
                    <a:pt x="1759" y="67"/>
                    <a:pt x="1851" y="82"/>
                    <a:pt x="1912" y="124"/>
                  </a:cubicBezTo>
                  <a:cubicBezTo>
                    <a:pt x="1912" y="124"/>
                    <a:pt x="1898" y="140"/>
                    <a:pt x="1878" y="159"/>
                  </a:cubicBezTo>
                  <a:cubicBezTo>
                    <a:pt x="1859" y="178"/>
                    <a:pt x="1880" y="191"/>
                    <a:pt x="1880" y="191"/>
                  </a:cubicBezTo>
                  <a:lnTo>
                    <a:pt x="1977" y="267"/>
                  </a:lnTo>
                  <a:cubicBezTo>
                    <a:pt x="1978" y="307"/>
                    <a:pt x="1980" y="318"/>
                    <a:pt x="2010" y="355"/>
                  </a:cubicBezTo>
                  <a:cubicBezTo>
                    <a:pt x="2041" y="391"/>
                    <a:pt x="2158" y="515"/>
                    <a:pt x="2174" y="531"/>
                  </a:cubicBezTo>
                  <a:cubicBezTo>
                    <a:pt x="2192" y="550"/>
                    <a:pt x="2179" y="576"/>
                    <a:pt x="2179" y="576"/>
                  </a:cubicBezTo>
                  <a:close/>
                  <a:moveTo>
                    <a:pt x="1123" y="197"/>
                  </a:moveTo>
                  <a:lnTo>
                    <a:pt x="1123" y="197"/>
                  </a:lnTo>
                  <a:cubicBezTo>
                    <a:pt x="1098" y="297"/>
                    <a:pt x="1100" y="385"/>
                    <a:pt x="1113" y="459"/>
                  </a:cubicBezTo>
                  <a:cubicBezTo>
                    <a:pt x="1090" y="454"/>
                    <a:pt x="1066" y="450"/>
                    <a:pt x="1042" y="446"/>
                  </a:cubicBezTo>
                  <a:cubicBezTo>
                    <a:pt x="540" y="364"/>
                    <a:pt x="389" y="612"/>
                    <a:pt x="447" y="812"/>
                  </a:cubicBezTo>
                  <a:cubicBezTo>
                    <a:pt x="281" y="875"/>
                    <a:pt x="125" y="946"/>
                    <a:pt x="0" y="1016"/>
                  </a:cubicBezTo>
                  <a:cubicBezTo>
                    <a:pt x="197" y="544"/>
                    <a:pt x="625" y="128"/>
                    <a:pt x="987" y="73"/>
                  </a:cubicBezTo>
                  <a:cubicBezTo>
                    <a:pt x="1105" y="58"/>
                    <a:pt x="1138" y="134"/>
                    <a:pt x="1123" y="19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6126163" y="4853288"/>
            <a:ext cx="2652712" cy="182580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/>
            <a:r>
              <a:rPr lang="en-US" sz="600" dirty="0">
                <a:solidFill>
                  <a:schemeClr val="bg1"/>
                </a:solidFill>
              </a:rPr>
              <a:t>© </a:t>
            </a:r>
            <a:r>
              <a:rPr lang="is-IS" sz="600" dirty="0">
                <a:solidFill>
                  <a:schemeClr val="bg1"/>
                </a:solidFill>
              </a:rPr>
              <a:t>2018</a:t>
            </a:r>
            <a:r>
              <a:rPr lang="en-US" sz="600" dirty="0">
                <a:solidFill>
                  <a:schemeClr val="bg1"/>
                </a:solidFill>
              </a:rPr>
              <a:t> Pegasystems Inc</a:t>
            </a:r>
            <a:r>
              <a:rPr lang="en-US" sz="600" baseline="0" dirty="0">
                <a:solidFill>
                  <a:schemeClr val="bg1"/>
                </a:solidFill>
              </a:rPr>
              <a:t>. CONFIDENTIAL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65E1BCFB-9656-4E4D-80B7-1E819010A1ED}"/>
              </a:ext>
            </a:extLst>
          </p:cNvPr>
          <p:cNvSpPr>
            <a:spLocks noChangeAspect="1"/>
          </p:cNvSpPr>
          <p:nvPr userDrawn="1"/>
        </p:nvSpPr>
        <p:spPr bwMode="hidden">
          <a:xfrm>
            <a:off x="-4" y="2592445"/>
            <a:ext cx="9144004" cy="2231015"/>
          </a:xfrm>
          <a:custGeom>
            <a:avLst/>
            <a:gdLst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2555062 h 2974687"/>
              <a:gd name="connsiteX16" fmla="*/ 0 w 12192005"/>
              <a:gd name="connsiteY16" fmla="*/ 1377434 h 2974687"/>
              <a:gd name="connsiteX17" fmla="*/ 30279 w 12192005"/>
              <a:gd name="connsiteY17" fmla="*/ 1340737 h 2974687"/>
              <a:gd name="connsiteX18" fmla="*/ 532612 w 12192005"/>
              <a:gd name="connsiteY18" fmla="*/ 1132663 h 2974687"/>
              <a:gd name="connsiteX19" fmla="*/ 809134 w 12192005"/>
              <a:gd name="connsiteY19" fmla="*/ 1188491 h 2974687"/>
              <a:gd name="connsiteX20" fmla="*/ 871197 w 12192005"/>
              <a:gd name="connsiteY20" fmla="*/ 1222176 h 2974687"/>
              <a:gd name="connsiteX21" fmla="*/ 920073 w 12192005"/>
              <a:gd name="connsiteY21" fmla="*/ 1162937 h 2974687"/>
              <a:gd name="connsiteX22" fmla="*/ 1422408 w 12192005"/>
              <a:gd name="connsiteY22" fmla="*/ 954863 h 2974687"/>
              <a:gd name="connsiteX23" fmla="*/ 1451151 w 12192005"/>
              <a:gd name="connsiteY23" fmla="*/ 957761 h 2974687"/>
              <a:gd name="connsiteX24" fmla="*/ 1453000 w 12192005"/>
              <a:gd name="connsiteY24" fmla="*/ 939422 h 2974687"/>
              <a:gd name="connsiteX25" fmla="*/ 2392372 w 12192005"/>
              <a:gd name="connsiteY25" fmla="*/ 173813 h 2974687"/>
              <a:gd name="connsiteX26" fmla="*/ 3351221 w 12192005"/>
              <a:gd name="connsiteY26" fmla="*/ 1132663 h 2974687"/>
              <a:gd name="connsiteX27" fmla="*/ 3348380 w 12192005"/>
              <a:gd name="connsiteY27" fmla="*/ 1160840 h 2974687"/>
              <a:gd name="connsiteX28" fmla="*/ 3449988 w 12192005"/>
              <a:gd name="connsiteY28" fmla="*/ 1192380 h 2974687"/>
              <a:gd name="connsiteX29" fmla="*/ 3708764 w 12192005"/>
              <a:gd name="connsiteY29" fmla="*/ 1405477 h 2974687"/>
              <a:gd name="connsiteX30" fmla="*/ 3735036 w 12192005"/>
              <a:gd name="connsiteY30" fmla="*/ 1460129 h 2974687"/>
              <a:gd name="connsiteX31" fmla="*/ 3775589 w 12192005"/>
              <a:gd name="connsiteY31" fmla="*/ 1426671 h 2974687"/>
              <a:gd name="connsiteX32" fmla="*/ 4042973 w 12192005"/>
              <a:gd name="connsiteY32" fmla="*/ 1344996 h 2974687"/>
              <a:gd name="connsiteX33" fmla="*/ 4139355 w 12192005"/>
              <a:gd name="connsiteY33" fmla="*/ 1354712 h 2974687"/>
              <a:gd name="connsiteX34" fmla="*/ 4224117 w 12192005"/>
              <a:gd name="connsiteY34" fmla="*/ 1381024 h 2974687"/>
              <a:gd name="connsiteX35" fmla="*/ 4241201 w 12192005"/>
              <a:gd name="connsiteY35" fmla="*/ 1325996 h 2974687"/>
              <a:gd name="connsiteX36" fmla="*/ 4783148 w 12192005"/>
              <a:gd name="connsiteY36" fmla="*/ 966769 h 2974687"/>
              <a:gd name="connsiteX37" fmla="*/ 4825455 w 12192005"/>
              <a:gd name="connsiteY37" fmla="*/ 971034 h 2974687"/>
              <a:gd name="connsiteX38" fmla="*/ 4864350 w 12192005"/>
              <a:gd name="connsiteY38" fmla="*/ 899371 h 2974687"/>
              <a:gd name="connsiteX39" fmla="*/ 5659444 w 12192005"/>
              <a:gd name="connsiteY39" fmla="*/ 476623 h 2974687"/>
              <a:gd name="connsiteX40" fmla="*/ 6337453 w 12192005"/>
              <a:gd name="connsiteY40" fmla="*/ 757464 h 2974687"/>
              <a:gd name="connsiteX41" fmla="*/ 6425970 w 12192005"/>
              <a:gd name="connsiteY41" fmla="*/ 864748 h 2974687"/>
              <a:gd name="connsiteX42" fmla="*/ 6451259 w 12192005"/>
              <a:gd name="connsiteY42" fmla="*/ 818157 h 2974687"/>
              <a:gd name="connsiteX43" fmla="*/ 7366802 w 12192005"/>
              <a:gd name="connsiteY43" fmla="*/ 331367 h 2974687"/>
              <a:gd name="connsiteX44" fmla="*/ 7479690 w 12192005"/>
              <a:gd name="connsiteY44" fmla="*/ 337067 h 2974687"/>
              <a:gd name="connsiteX45" fmla="*/ 7587922 w 12192005"/>
              <a:gd name="connsiteY45" fmla="*/ 353585 h 2974687"/>
              <a:gd name="connsiteX46" fmla="*/ 7654776 w 12192005"/>
              <a:gd name="connsiteY46" fmla="*/ 298426 h 2974687"/>
              <a:gd name="connsiteX47" fmla="*/ 8062731 w 12192005"/>
              <a:gd name="connsiteY47" fmla="*/ 173813 h 2974687"/>
              <a:gd name="connsiteX48" fmla="*/ 8777558 w 12192005"/>
              <a:gd name="connsiteY48" fmla="*/ 756414 h 2974687"/>
              <a:gd name="connsiteX49" fmla="*/ 8779462 w 12192005"/>
              <a:gd name="connsiteY49" fmla="*/ 775297 h 2974687"/>
              <a:gd name="connsiteX50" fmla="*/ 8800464 w 12192005"/>
              <a:gd name="connsiteY50" fmla="*/ 768778 h 2974687"/>
              <a:gd name="connsiteX51" fmla="*/ 8919000 w 12192005"/>
              <a:gd name="connsiteY51" fmla="*/ 756828 h 2974687"/>
              <a:gd name="connsiteX52" fmla="*/ 9406718 w 12192005"/>
              <a:gd name="connsiteY52" fmla="*/ 1016146 h 2974687"/>
              <a:gd name="connsiteX53" fmla="*/ 9430890 w 12192005"/>
              <a:gd name="connsiteY53" fmla="*/ 1060679 h 2974687"/>
              <a:gd name="connsiteX54" fmla="*/ 9438634 w 12192005"/>
              <a:gd name="connsiteY54" fmla="*/ 1035731 h 2974687"/>
              <a:gd name="connsiteX55" fmla="*/ 10170720 w 12192005"/>
              <a:gd name="connsiteY55" fmla="*/ 550471 h 2974687"/>
              <a:gd name="connsiteX56" fmla="*/ 10330844 w 12192005"/>
              <a:gd name="connsiteY56" fmla="*/ 566613 h 2974687"/>
              <a:gd name="connsiteX57" fmla="*/ 10350690 w 12192005"/>
              <a:gd name="connsiteY57" fmla="*/ 571716 h 2974687"/>
              <a:gd name="connsiteX58" fmla="*/ 10345328 w 12192005"/>
              <a:gd name="connsiteY58" fmla="*/ 518528 h 2974687"/>
              <a:gd name="connsiteX59" fmla="*/ 10863857 w 12192005"/>
              <a:gd name="connsiteY59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1377434 h 2974687"/>
              <a:gd name="connsiteX16" fmla="*/ 30279 w 12192005"/>
              <a:gd name="connsiteY16" fmla="*/ 1340737 h 2974687"/>
              <a:gd name="connsiteX17" fmla="*/ 532612 w 12192005"/>
              <a:gd name="connsiteY17" fmla="*/ 1132663 h 2974687"/>
              <a:gd name="connsiteX18" fmla="*/ 809134 w 12192005"/>
              <a:gd name="connsiteY18" fmla="*/ 1188491 h 2974687"/>
              <a:gd name="connsiteX19" fmla="*/ 871197 w 12192005"/>
              <a:gd name="connsiteY19" fmla="*/ 1222176 h 2974687"/>
              <a:gd name="connsiteX20" fmla="*/ 920073 w 12192005"/>
              <a:gd name="connsiteY20" fmla="*/ 1162937 h 2974687"/>
              <a:gd name="connsiteX21" fmla="*/ 1422408 w 12192005"/>
              <a:gd name="connsiteY21" fmla="*/ 954863 h 2974687"/>
              <a:gd name="connsiteX22" fmla="*/ 1451151 w 12192005"/>
              <a:gd name="connsiteY22" fmla="*/ 957761 h 2974687"/>
              <a:gd name="connsiteX23" fmla="*/ 1453000 w 12192005"/>
              <a:gd name="connsiteY23" fmla="*/ 939422 h 2974687"/>
              <a:gd name="connsiteX24" fmla="*/ 2392372 w 12192005"/>
              <a:gd name="connsiteY24" fmla="*/ 173813 h 2974687"/>
              <a:gd name="connsiteX25" fmla="*/ 3351221 w 12192005"/>
              <a:gd name="connsiteY25" fmla="*/ 1132663 h 2974687"/>
              <a:gd name="connsiteX26" fmla="*/ 3348380 w 12192005"/>
              <a:gd name="connsiteY26" fmla="*/ 1160840 h 2974687"/>
              <a:gd name="connsiteX27" fmla="*/ 3449988 w 12192005"/>
              <a:gd name="connsiteY27" fmla="*/ 1192380 h 2974687"/>
              <a:gd name="connsiteX28" fmla="*/ 3708764 w 12192005"/>
              <a:gd name="connsiteY28" fmla="*/ 1405477 h 2974687"/>
              <a:gd name="connsiteX29" fmla="*/ 3735036 w 12192005"/>
              <a:gd name="connsiteY29" fmla="*/ 1460129 h 2974687"/>
              <a:gd name="connsiteX30" fmla="*/ 3775589 w 12192005"/>
              <a:gd name="connsiteY30" fmla="*/ 1426671 h 2974687"/>
              <a:gd name="connsiteX31" fmla="*/ 4042973 w 12192005"/>
              <a:gd name="connsiteY31" fmla="*/ 1344996 h 2974687"/>
              <a:gd name="connsiteX32" fmla="*/ 4139355 w 12192005"/>
              <a:gd name="connsiteY32" fmla="*/ 1354712 h 2974687"/>
              <a:gd name="connsiteX33" fmla="*/ 4224117 w 12192005"/>
              <a:gd name="connsiteY33" fmla="*/ 1381024 h 2974687"/>
              <a:gd name="connsiteX34" fmla="*/ 4241201 w 12192005"/>
              <a:gd name="connsiteY34" fmla="*/ 1325996 h 2974687"/>
              <a:gd name="connsiteX35" fmla="*/ 4783148 w 12192005"/>
              <a:gd name="connsiteY35" fmla="*/ 966769 h 2974687"/>
              <a:gd name="connsiteX36" fmla="*/ 4825455 w 12192005"/>
              <a:gd name="connsiteY36" fmla="*/ 971034 h 2974687"/>
              <a:gd name="connsiteX37" fmla="*/ 4864350 w 12192005"/>
              <a:gd name="connsiteY37" fmla="*/ 899371 h 2974687"/>
              <a:gd name="connsiteX38" fmla="*/ 5659444 w 12192005"/>
              <a:gd name="connsiteY38" fmla="*/ 476623 h 2974687"/>
              <a:gd name="connsiteX39" fmla="*/ 6337453 w 12192005"/>
              <a:gd name="connsiteY39" fmla="*/ 757464 h 2974687"/>
              <a:gd name="connsiteX40" fmla="*/ 6425970 w 12192005"/>
              <a:gd name="connsiteY40" fmla="*/ 864748 h 2974687"/>
              <a:gd name="connsiteX41" fmla="*/ 6451259 w 12192005"/>
              <a:gd name="connsiteY41" fmla="*/ 818157 h 2974687"/>
              <a:gd name="connsiteX42" fmla="*/ 7366802 w 12192005"/>
              <a:gd name="connsiteY42" fmla="*/ 331367 h 2974687"/>
              <a:gd name="connsiteX43" fmla="*/ 7479690 w 12192005"/>
              <a:gd name="connsiteY43" fmla="*/ 337067 h 2974687"/>
              <a:gd name="connsiteX44" fmla="*/ 7587922 w 12192005"/>
              <a:gd name="connsiteY44" fmla="*/ 353585 h 2974687"/>
              <a:gd name="connsiteX45" fmla="*/ 7654776 w 12192005"/>
              <a:gd name="connsiteY45" fmla="*/ 298426 h 2974687"/>
              <a:gd name="connsiteX46" fmla="*/ 8062731 w 12192005"/>
              <a:gd name="connsiteY46" fmla="*/ 173813 h 2974687"/>
              <a:gd name="connsiteX47" fmla="*/ 8777558 w 12192005"/>
              <a:gd name="connsiteY47" fmla="*/ 756414 h 2974687"/>
              <a:gd name="connsiteX48" fmla="*/ 8779462 w 12192005"/>
              <a:gd name="connsiteY48" fmla="*/ 775297 h 2974687"/>
              <a:gd name="connsiteX49" fmla="*/ 8800464 w 12192005"/>
              <a:gd name="connsiteY49" fmla="*/ 768778 h 2974687"/>
              <a:gd name="connsiteX50" fmla="*/ 8919000 w 12192005"/>
              <a:gd name="connsiteY50" fmla="*/ 756828 h 2974687"/>
              <a:gd name="connsiteX51" fmla="*/ 9406718 w 12192005"/>
              <a:gd name="connsiteY51" fmla="*/ 1016146 h 2974687"/>
              <a:gd name="connsiteX52" fmla="*/ 9430890 w 12192005"/>
              <a:gd name="connsiteY52" fmla="*/ 1060679 h 2974687"/>
              <a:gd name="connsiteX53" fmla="*/ 9438634 w 12192005"/>
              <a:gd name="connsiteY53" fmla="*/ 1035731 h 2974687"/>
              <a:gd name="connsiteX54" fmla="*/ 10170720 w 12192005"/>
              <a:gd name="connsiteY54" fmla="*/ 550471 h 2974687"/>
              <a:gd name="connsiteX55" fmla="*/ 10330844 w 12192005"/>
              <a:gd name="connsiteY55" fmla="*/ 566613 h 2974687"/>
              <a:gd name="connsiteX56" fmla="*/ 10350690 w 12192005"/>
              <a:gd name="connsiteY56" fmla="*/ 571716 h 2974687"/>
              <a:gd name="connsiteX57" fmla="*/ 10345328 w 12192005"/>
              <a:gd name="connsiteY57" fmla="*/ 518528 h 2974687"/>
              <a:gd name="connsiteX58" fmla="*/ 10863857 w 12192005"/>
              <a:gd name="connsiteY58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0 w 12192005"/>
              <a:gd name="connsiteY14" fmla="*/ 1377434 h 2974687"/>
              <a:gd name="connsiteX15" fmla="*/ 30279 w 12192005"/>
              <a:gd name="connsiteY15" fmla="*/ 1340737 h 2974687"/>
              <a:gd name="connsiteX16" fmla="*/ 532612 w 12192005"/>
              <a:gd name="connsiteY16" fmla="*/ 1132663 h 2974687"/>
              <a:gd name="connsiteX17" fmla="*/ 809134 w 12192005"/>
              <a:gd name="connsiteY17" fmla="*/ 1188491 h 2974687"/>
              <a:gd name="connsiteX18" fmla="*/ 871197 w 12192005"/>
              <a:gd name="connsiteY18" fmla="*/ 1222176 h 2974687"/>
              <a:gd name="connsiteX19" fmla="*/ 920073 w 12192005"/>
              <a:gd name="connsiteY19" fmla="*/ 1162937 h 2974687"/>
              <a:gd name="connsiteX20" fmla="*/ 1422408 w 12192005"/>
              <a:gd name="connsiteY20" fmla="*/ 954863 h 2974687"/>
              <a:gd name="connsiteX21" fmla="*/ 1451151 w 12192005"/>
              <a:gd name="connsiteY21" fmla="*/ 957761 h 2974687"/>
              <a:gd name="connsiteX22" fmla="*/ 1453000 w 12192005"/>
              <a:gd name="connsiteY22" fmla="*/ 939422 h 2974687"/>
              <a:gd name="connsiteX23" fmla="*/ 2392372 w 12192005"/>
              <a:gd name="connsiteY23" fmla="*/ 173813 h 2974687"/>
              <a:gd name="connsiteX24" fmla="*/ 3351221 w 12192005"/>
              <a:gd name="connsiteY24" fmla="*/ 1132663 h 2974687"/>
              <a:gd name="connsiteX25" fmla="*/ 3348380 w 12192005"/>
              <a:gd name="connsiteY25" fmla="*/ 1160840 h 2974687"/>
              <a:gd name="connsiteX26" fmla="*/ 3449988 w 12192005"/>
              <a:gd name="connsiteY26" fmla="*/ 1192380 h 2974687"/>
              <a:gd name="connsiteX27" fmla="*/ 3708764 w 12192005"/>
              <a:gd name="connsiteY27" fmla="*/ 1405477 h 2974687"/>
              <a:gd name="connsiteX28" fmla="*/ 3735036 w 12192005"/>
              <a:gd name="connsiteY28" fmla="*/ 1460129 h 2974687"/>
              <a:gd name="connsiteX29" fmla="*/ 3775589 w 12192005"/>
              <a:gd name="connsiteY29" fmla="*/ 1426671 h 2974687"/>
              <a:gd name="connsiteX30" fmla="*/ 4042973 w 12192005"/>
              <a:gd name="connsiteY30" fmla="*/ 1344996 h 2974687"/>
              <a:gd name="connsiteX31" fmla="*/ 4139355 w 12192005"/>
              <a:gd name="connsiteY31" fmla="*/ 1354712 h 2974687"/>
              <a:gd name="connsiteX32" fmla="*/ 4224117 w 12192005"/>
              <a:gd name="connsiteY32" fmla="*/ 1381024 h 2974687"/>
              <a:gd name="connsiteX33" fmla="*/ 4241201 w 12192005"/>
              <a:gd name="connsiteY33" fmla="*/ 1325996 h 2974687"/>
              <a:gd name="connsiteX34" fmla="*/ 4783148 w 12192005"/>
              <a:gd name="connsiteY34" fmla="*/ 966769 h 2974687"/>
              <a:gd name="connsiteX35" fmla="*/ 4825455 w 12192005"/>
              <a:gd name="connsiteY35" fmla="*/ 971034 h 2974687"/>
              <a:gd name="connsiteX36" fmla="*/ 4864350 w 12192005"/>
              <a:gd name="connsiteY36" fmla="*/ 899371 h 2974687"/>
              <a:gd name="connsiteX37" fmla="*/ 5659444 w 12192005"/>
              <a:gd name="connsiteY37" fmla="*/ 476623 h 2974687"/>
              <a:gd name="connsiteX38" fmla="*/ 6337453 w 12192005"/>
              <a:gd name="connsiteY38" fmla="*/ 757464 h 2974687"/>
              <a:gd name="connsiteX39" fmla="*/ 6425970 w 12192005"/>
              <a:gd name="connsiteY39" fmla="*/ 864748 h 2974687"/>
              <a:gd name="connsiteX40" fmla="*/ 6451259 w 12192005"/>
              <a:gd name="connsiteY40" fmla="*/ 818157 h 2974687"/>
              <a:gd name="connsiteX41" fmla="*/ 7366802 w 12192005"/>
              <a:gd name="connsiteY41" fmla="*/ 331367 h 2974687"/>
              <a:gd name="connsiteX42" fmla="*/ 7479690 w 12192005"/>
              <a:gd name="connsiteY42" fmla="*/ 337067 h 2974687"/>
              <a:gd name="connsiteX43" fmla="*/ 7587922 w 12192005"/>
              <a:gd name="connsiteY43" fmla="*/ 353585 h 2974687"/>
              <a:gd name="connsiteX44" fmla="*/ 7654776 w 12192005"/>
              <a:gd name="connsiteY44" fmla="*/ 298426 h 2974687"/>
              <a:gd name="connsiteX45" fmla="*/ 8062731 w 12192005"/>
              <a:gd name="connsiteY45" fmla="*/ 173813 h 2974687"/>
              <a:gd name="connsiteX46" fmla="*/ 8777558 w 12192005"/>
              <a:gd name="connsiteY46" fmla="*/ 756414 h 2974687"/>
              <a:gd name="connsiteX47" fmla="*/ 8779462 w 12192005"/>
              <a:gd name="connsiteY47" fmla="*/ 775297 h 2974687"/>
              <a:gd name="connsiteX48" fmla="*/ 8800464 w 12192005"/>
              <a:gd name="connsiteY48" fmla="*/ 768778 h 2974687"/>
              <a:gd name="connsiteX49" fmla="*/ 8919000 w 12192005"/>
              <a:gd name="connsiteY49" fmla="*/ 756828 h 2974687"/>
              <a:gd name="connsiteX50" fmla="*/ 9406718 w 12192005"/>
              <a:gd name="connsiteY50" fmla="*/ 1016146 h 2974687"/>
              <a:gd name="connsiteX51" fmla="*/ 9430890 w 12192005"/>
              <a:gd name="connsiteY51" fmla="*/ 1060679 h 2974687"/>
              <a:gd name="connsiteX52" fmla="*/ 9438634 w 12192005"/>
              <a:gd name="connsiteY52" fmla="*/ 1035731 h 2974687"/>
              <a:gd name="connsiteX53" fmla="*/ 10170720 w 12192005"/>
              <a:gd name="connsiteY53" fmla="*/ 550471 h 2974687"/>
              <a:gd name="connsiteX54" fmla="*/ 10330844 w 12192005"/>
              <a:gd name="connsiteY54" fmla="*/ 566613 h 2974687"/>
              <a:gd name="connsiteX55" fmla="*/ 10350690 w 12192005"/>
              <a:gd name="connsiteY55" fmla="*/ 571716 h 2974687"/>
              <a:gd name="connsiteX56" fmla="*/ 10345328 w 12192005"/>
              <a:gd name="connsiteY56" fmla="*/ 518528 h 2974687"/>
              <a:gd name="connsiteX57" fmla="*/ 10863857 w 12192005"/>
              <a:gd name="connsiteY57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576776 h 2974687"/>
              <a:gd name="connsiteX11" fmla="*/ 12192005 w 12192005"/>
              <a:gd name="connsiteY11" fmla="*/ 2974687 h 2974687"/>
              <a:gd name="connsiteX12" fmla="*/ 5 w 12192005"/>
              <a:gd name="connsiteY12" fmla="*/ 2974687 h 2974687"/>
              <a:gd name="connsiteX13" fmla="*/ 0 w 12192005"/>
              <a:gd name="connsiteY13" fmla="*/ 1377434 h 2974687"/>
              <a:gd name="connsiteX14" fmla="*/ 30279 w 12192005"/>
              <a:gd name="connsiteY14" fmla="*/ 1340737 h 2974687"/>
              <a:gd name="connsiteX15" fmla="*/ 532612 w 12192005"/>
              <a:gd name="connsiteY15" fmla="*/ 1132663 h 2974687"/>
              <a:gd name="connsiteX16" fmla="*/ 809134 w 12192005"/>
              <a:gd name="connsiteY16" fmla="*/ 1188491 h 2974687"/>
              <a:gd name="connsiteX17" fmla="*/ 871197 w 12192005"/>
              <a:gd name="connsiteY17" fmla="*/ 1222176 h 2974687"/>
              <a:gd name="connsiteX18" fmla="*/ 920073 w 12192005"/>
              <a:gd name="connsiteY18" fmla="*/ 1162937 h 2974687"/>
              <a:gd name="connsiteX19" fmla="*/ 1422408 w 12192005"/>
              <a:gd name="connsiteY19" fmla="*/ 954863 h 2974687"/>
              <a:gd name="connsiteX20" fmla="*/ 1451151 w 12192005"/>
              <a:gd name="connsiteY20" fmla="*/ 957761 h 2974687"/>
              <a:gd name="connsiteX21" fmla="*/ 1453000 w 12192005"/>
              <a:gd name="connsiteY21" fmla="*/ 939422 h 2974687"/>
              <a:gd name="connsiteX22" fmla="*/ 2392372 w 12192005"/>
              <a:gd name="connsiteY22" fmla="*/ 173813 h 2974687"/>
              <a:gd name="connsiteX23" fmla="*/ 3351221 w 12192005"/>
              <a:gd name="connsiteY23" fmla="*/ 1132663 h 2974687"/>
              <a:gd name="connsiteX24" fmla="*/ 3348380 w 12192005"/>
              <a:gd name="connsiteY24" fmla="*/ 1160840 h 2974687"/>
              <a:gd name="connsiteX25" fmla="*/ 3449988 w 12192005"/>
              <a:gd name="connsiteY25" fmla="*/ 1192380 h 2974687"/>
              <a:gd name="connsiteX26" fmla="*/ 3708764 w 12192005"/>
              <a:gd name="connsiteY26" fmla="*/ 1405477 h 2974687"/>
              <a:gd name="connsiteX27" fmla="*/ 3735036 w 12192005"/>
              <a:gd name="connsiteY27" fmla="*/ 1460129 h 2974687"/>
              <a:gd name="connsiteX28" fmla="*/ 3775589 w 12192005"/>
              <a:gd name="connsiteY28" fmla="*/ 1426671 h 2974687"/>
              <a:gd name="connsiteX29" fmla="*/ 4042973 w 12192005"/>
              <a:gd name="connsiteY29" fmla="*/ 1344996 h 2974687"/>
              <a:gd name="connsiteX30" fmla="*/ 4139355 w 12192005"/>
              <a:gd name="connsiteY30" fmla="*/ 1354712 h 2974687"/>
              <a:gd name="connsiteX31" fmla="*/ 4224117 w 12192005"/>
              <a:gd name="connsiteY31" fmla="*/ 1381024 h 2974687"/>
              <a:gd name="connsiteX32" fmla="*/ 4241201 w 12192005"/>
              <a:gd name="connsiteY32" fmla="*/ 1325996 h 2974687"/>
              <a:gd name="connsiteX33" fmla="*/ 4783148 w 12192005"/>
              <a:gd name="connsiteY33" fmla="*/ 966769 h 2974687"/>
              <a:gd name="connsiteX34" fmla="*/ 4825455 w 12192005"/>
              <a:gd name="connsiteY34" fmla="*/ 971034 h 2974687"/>
              <a:gd name="connsiteX35" fmla="*/ 4864350 w 12192005"/>
              <a:gd name="connsiteY35" fmla="*/ 899371 h 2974687"/>
              <a:gd name="connsiteX36" fmla="*/ 5659444 w 12192005"/>
              <a:gd name="connsiteY36" fmla="*/ 476623 h 2974687"/>
              <a:gd name="connsiteX37" fmla="*/ 6337453 w 12192005"/>
              <a:gd name="connsiteY37" fmla="*/ 757464 h 2974687"/>
              <a:gd name="connsiteX38" fmla="*/ 6425970 w 12192005"/>
              <a:gd name="connsiteY38" fmla="*/ 864748 h 2974687"/>
              <a:gd name="connsiteX39" fmla="*/ 6451259 w 12192005"/>
              <a:gd name="connsiteY39" fmla="*/ 818157 h 2974687"/>
              <a:gd name="connsiteX40" fmla="*/ 7366802 w 12192005"/>
              <a:gd name="connsiteY40" fmla="*/ 331367 h 2974687"/>
              <a:gd name="connsiteX41" fmla="*/ 7479690 w 12192005"/>
              <a:gd name="connsiteY41" fmla="*/ 337067 h 2974687"/>
              <a:gd name="connsiteX42" fmla="*/ 7587922 w 12192005"/>
              <a:gd name="connsiteY42" fmla="*/ 353585 h 2974687"/>
              <a:gd name="connsiteX43" fmla="*/ 7654776 w 12192005"/>
              <a:gd name="connsiteY43" fmla="*/ 298426 h 2974687"/>
              <a:gd name="connsiteX44" fmla="*/ 8062731 w 12192005"/>
              <a:gd name="connsiteY44" fmla="*/ 173813 h 2974687"/>
              <a:gd name="connsiteX45" fmla="*/ 8777558 w 12192005"/>
              <a:gd name="connsiteY45" fmla="*/ 756414 h 2974687"/>
              <a:gd name="connsiteX46" fmla="*/ 8779462 w 12192005"/>
              <a:gd name="connsiteY46" fmla="*/ 775297 h 2974687"/>
              <a:gd name="connsiteX47" fmla="*/ 8800464 w 12192005"/>
              <a:gd name="connsiteY47" fmla="*/ 768778 h 2974687"/>
              <a:gd name="connsiteX48" fmla="*/ 8919000 w 12192005"/>
              <a:gd name="connsiteY48" fmla="*/ 756828 h 2974687"/>
              <a:gd name="connsiteX49" fmla="*/ 9406718 w 12192005"/>
              <a:gd name="connsiteY49" fmla="*/ 1016146 h 2974687"/>
              <a:gd name="connsiteX50" fmla="*/ 9430890 w 12192005"/>
              <a:gd name="connsiteY50" fmla="*/ 1060679 h 2974687"/>
              <a:gd name="connsiteX51" fmla="*/ 9438634 w 12192005"/>
              <a:gd name="connsiteY51" fmla="*/ 1035731 h 2974687"/>
              <a:gd name="connsiteX52" fmla="*/ 10170720 w 12192005"/>
              <a:gd name="connsiteY52" fmla="*/ 550471 h 2974687"/>
              <a:gd name="connsiteX53" fmla="*/ 10330844 w 12192005"/>
              <a:gd name="connsiteY53" fmla="*/ 566613 h 2974687"/>
              <a:gd name="connsiteX54" fmla="*/ 10350690 w 12192005"/>
              <a:gd name="connsiteY54" fmla="*/ 571716 h 2974687"/>
              <a:gd name="connsiteX55" fmla="*/ 10345328 w 12192005"/>
              <a:gd name="connsiteY55" fmla="*/ 518528 h 2974687"/>
              <a:gd name="connsiteX56" fmla="*/ 10863857 w 12192005"/>
              <a:gd name="connsiteY56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974687 h 2974687"/>
              <a:gd name="connsiteX11" fmla="*/ 5 w 12192005"/>
              <a:gd name="connsiteY11" fmla="*/ 2974687 h 2974687"/>
              <a:gd name="connsiteX12" fmla="*/ 0 w 12192005"/>
              <a:gd name="connsiteY12" fmla="*/ 1377434 h 2974687"/>
              <a:gd name="connsiteX13" fmla="*/ 30279 w 12192005"/>
              <a:gd name="connsiteY13" fmla="*/ 1340737 h 2974687"/>
              <a:gd name="connsiteX14" fmla="*/ 532612 w 12192005"/>
              <a:gd name="connsiteY14" fmla="*/ 1132663 h 2974687"/>
              <a:gd name="connsiteX15" fmla="*/ 809134 w 12192005"/>
              <a:gd name="connsiteY15" fmla="*/ 1188491 h 2974687"/>
              <a:gd name="connsiteX16" fmla="*/ 871197 w 12192005"/>
              <a:gd name="connsiteY16" fmla="*/ 1222176 h 2974687"/>
              <a:gd name="connsiteX17" fmla="*/ 920073 w 12192005"/>
              <a:gd name="connsiteY17" fmla="*/ 1162937 h 2974687"/>
              <a:gd name="connsiteX18" fmla="*/ 1422408 w 12192005"/>
              <a:gd name="connsiteY18" fmla="*/ 954863 h 2974687"/>
              <a:gd name="connsiteX19" fmla="*/ 1451151 w 12192005"/>
              <a:gd name="connsiteY19" fmla="*/ 957761 h 2974687"/>
              <a:gd name="connsiteX20" fmla="*/ 1453000 w 12192005"/>
              <a:gd name="connsiteY20" fmla="*/ 939422 h 2974687"/>
              <a:gd name="connsiteX21" fmla="*/ 2392372 w 12192005"/>
              <a:gd name="connsiteY21" fmla="*/ 173813 h 2974687"/>
              <a:gd name="connsiteX22" fmla="*/ 3351221 w 12192005"/>
              <a:gd name="connsiteY22" fmla="*/ 1132663 h 2974687"/>
              <a:gd name="connsiteX23" fmla="*/ 3348380 w 12192005"/>
              <a:gd name="connsiteY23" fmla="*/ 1160840 h 2974687"/>
              <a:gd name="connsiteX24" fmla="*/ 3449988 w 12192005"/>
              <a:gd name="connsiteY24" fmla="*/ 1192380 h 2974687"/>
              <a:gd name="connsiteX25" fmla="*/ 3708764 w 12192005"/>
              <a:gd name="connsiteY25" fmla="*/ 1405477 h 2974687"/>
              <a:gd name="connsiteX26" fmla="*/ 3735036 w 12192005"/>
              <a:gd name="connsiteY26" fmla="*/ 1460129 h 2974687"/>
              <a:gd name="connsiteX27" fmla="*/ 3775589 w 12192005"/>
              <a:gd name="connsiteY27" fmla="*/ 1426671 h 2974687"/>
              <a:gd name="connsiteX28" fmla="*/ 4042973 w 12192005"/>
              <a:gd name="connsiteY28" fmla="*/ 1344996 h 2974687"/>
              <a:gd name="connsiteX29" fmla="*/ 4139355 w 12192005"/>
              <a:gd name="connsiteY29" fmla="*/ 1354712 h 2974687"/>
              <a:gd name="connsiteX30" fmla="*/ 4224117 w 12192005"/>
              <a:gd name="connsiteY30" fmla="*/ 1381024 h 2974687"/>
              <a:gd name="connsiteX31" fmla="*/ 4241201 w 12192005"/>
              <a:gd name="connsiteY31" fmla="*/ 1325996 h 2974687"/>
              <a:gd name="connsiteX32" fmla="*/ 4783148 w 12192005"/>
              <a:gd name="connsiteY32" fmla="*/ 966769 h 2974687"/>
              <a:gd name="connsiteX33" fmla="*/ 4825455 w 12192005"/>
              <a:gd name="connsiteY33" fmla="*/ 971034 h 2974687"/>
              <a:gd name="connsiteX34" fmla="*/ 4864350 w 12192005"/>
              <a:gd name="connsiteY34" fmla="*/ 899371 h 2974687"/>
              <a:gd name="connsiteX35" fmla="*/ 5659444 w 12192005"/>
              <a:gd name="connsiteY35" fmla="*/ 476623 h 2974687"/>
              <a:gd name="connsiteX36" fmla="*/ 6337453 w 12192005"/>
              <a:gd name="connsiteY36" fmla="*/ 757464 h 2974687"/>
              <a:gd name="connsiteX37" fmla="*/ 6425970 w 12192005"/>
              <a:gd name="connsiteY37" fmla="*/ 864748 h 2974687"/>
              <a:gd name="connsiteX38" fmla="*/ 6451259 w 12192005"/>
              <a:gd name="connsiteY38" fmla="*/ 818157 h 2974687"/>
              <a:gd name="connsiteX39" fmla="*/ 7366802 w 12192005"/>
              <a:gd name="connsiteY39" fmla="*/ 331367 h 2974687"/>
              <a:gd name="connsiteX40" fmla="*/ 7479690 w 12192005"/>
              <a:gd name="connsiteY40" fmla="*/ 337067 h 2974687"/>
              <a:gd name="connsiteX41" fmla="*/ 7587922 w 12192005"/>
              <a:gd name="connsiteY41" fmla="*/ 353585 h 2974687"/>
              <a:gd name="connsiteX42" fmla="*/ 7654776 w 12192005"/>
              <a:gd name="connsiteY42" fmla="*/ 298426 h 2974687"/>
              <a:gd name="connsiteX43" fmla="*/ 8062731 w 12192005"/>
              <a:gd name="connsiteY43" fmla="*/ 173813 h 2974687"/>
              <a:gd name="connsiteX44" fmla="*/ 8777558 w 12192005"/>
              <a:gd name="connsiteY44" fmla="*/ 756414 h 2974687"/>
              <a:gd name="connsiteX45" fmla="*/ 8779462 w 12192005"/>
              <a:gd name="connsiteY45" fmla="*/ 775297 h 2974687"/>
              <a:gd name="connsiteX46" fmla="*/ 8800464 w 12192005"/>
              <a:gd name="connsiteY46" fmla="*/ 768778 h 2974687"/>
              <a:gd name="connsiteX47" fmla="*/ 8919000 w 12192005"/>
              <a:gd name="connsiteY47" fmla="*/ 756828 h 2974687"/>
              <a:gd name="connsiteX48" fmla="*/ 9406718 w 12192005"/>
              <a:gd name="connsiteY48" fmla="*/ 1016146 h 2974687"/>
              <a:gd name="connsiteX49" fmla="*/ 9430890 w 12192005"/>
              <a:gd name="connsiteY49" fmla="*/ 1060679 h 2974687"/>
              <a:gd name="connsiteX50" fmla="*/ 9438634 w 12192005"/>
              <a:gd name="connsiteY50" fmla="*/ 1035731 h 2974687"/>
              <a:gd name="connsiteX51" fmla="*/ 10170720 w 12192005"/>
              <a:gd name="connsiteY51" fmla="*/ 550471 h 2974687"/>
              <a:gd name="connsiteX52" fmla="*/ 10330844 w 12192005"/>
              <a:gd name="connsiteY52" fmla="*/ 566613 h 2974687"/>
              <a:gd name="connsiteX53" fmla="*/ 10350690 w 12192005"/>
              <a:gd name="connsiteY53" fmla="*/ 571716 h 2974687"/>
              <a:gd name="connsiteX54" fmla="*/ 10345328 w 12192005"/>
              <a:gd name="connsiteY54" fmla="*/ 518528 h 2974687"/>
              <a:gd name="connsiteX55" fmla="*/ 10863857 w 12192005"/>
              <a:gd name="connsiteY55" fmla="*/ 0 h 297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5" h="2974687">
                <a:moveTo>
                  <a:pt x="10863857" y="0"/>
                </a:moveTo>
                <a:cubicBezTo>
                  <a:pt x="11078638" y="0"/>
                  <a:pt x="11262920" y="130586"/>
                  <a:pt x="11341637" y="316693"/>
                </a:cubicBezTo>
                <a:lnTo>
                  <a:pt x="11342240" y="318638"/>
                </a:lnTo>
                <a:lnTo>
                  <a:pt x="11353705" y="315079"/>
                </a:lnTo>
                <a:cubicBezTo>
                  <a:pt x="11379704" y="309759"/>
                  <a:pt x="11406623" y="306965"/>
                  <a:pt x="11434194" y="306965"/>
                </a:cubicBezTo>
                <a:cubicBezTo>
                  <a:pt x="11544479" y="306965"/>
                  <a:pt x="11644323" y="351667"/>
                  <a:pt x="11716597" y="423940"/>
                </a:cubicBezTo>
                <a:lnTo>
                  <a:pt x="11762250" y="479273"/>
                </a:lnTo>
                <a:lnTo>
                  <a:pt x="11797268" y="476623"/>
                </a:lnTo>
                <a:cubicBezTo>
                  <a:pt x="11934905" y="476623"/>
                  <a:pt x="12062769" y="518465"/>
                  <a:pt x="12168836" y="590121"/>
                </a:cubicBezTo>
                <a:lnTo>
                  <a:pt x="12192005" y="608326"/>
                </a:lnTo>
                <a:lnTo>
                  <a:pt x="12192005" y="2974687"/>
                </a:lnTo>
                <a:lnTo>
                  <a:pt x="5" y="2974687"/>
                </a:lnTo>
                <a:cubicBezTo>
                  <a:pt x="3" y="2442269"/>
                  <a:pt x="2" y="1909852"/>
                  <a:pt x="0" y="1377434"/>
                </a:cubicBezTo>
                <a:lnTo>
                  <a:pt x="30279" y="1340737"/>
                </a:lnTo>
                <a:cubicBezTo>
                  <a:pt x="158837" y="1212178"/>
                  <a:pt x="336439" y="1132663"/>
                  <a:pt x="532612" y="1132663"/>
                </a:cubicBezTo>
                <a:cubicBezTo>
                  <a:pt x="630699" y="1132663"/>
                  <a:pt x="724144" y="1152542"/>
                  <a:pt x="809134" y="1188491"/>
                </a:cubicBezTo>
                <a:lnTo>
                  <a:pt x="871197" y="1222176"/>
                </a:lnTo>
                <a:lnTo>
                  <a:pt x="920073" y="1162937"/>
                </a:lnTo>
                <a:cubicBezTo>
                  <a:pt x="1048633" y="1034378"/>
                  <a:pt x="1226233" y="954863"/>
                  <a:pt x="1422408" y="954863"/>
                </a:cubicBezTo>
                <a:lnTo>
                  <a:pt x="1451151" y="957761"/>
                </a:lnTo>
                <a:lnTo>
                  <a:pt x="1453000" y="939422"/>
                </a:lnTo>
                <a:cubicBezTo>
                  <a:pt x="1542410" y="502490"/>
                  <a:pt x="1929007" y="173813"/>
                  <a:pt x="2392372" y="173813"/>
                </a:cubicBezTo>
                <a:cubicBezTo>
                  <a:pt x="2921928" y="173813"/>
                  <a:pt x="3351221" y="603105"/>
                  <a:pt x="3351221" y="1132663"/>
                </a:cubicBezTo>
                <a:lnTo>
                  <a:pt x="3348380" y="1160840"/>
                </a:lnTo>
                <a:lnTo>
                  <a:pt x="3449988" y="1192380"/>
                </a:lnTo>
                <a:cubicBezTo>
                  <a:pt x="3555538" y="1237025"/>
                  <a:pt x="3645346" y="1311605"/>
                  <a:pt x="3708764" y="1405477"/>
                </a:cubicBezTo>
                <a:lnTo>
                  <a:pt x="3735036" y="1460129"/>
                </a:lnTo>
                <a:lnTo>
                  <a:pt x="3775589" y="1426671"/>
                </a:lnTo>
                <a:cubicBezTo>
                  <a:pt x="3851917" y="1375106"/>
                  <a:pt x="3943928" y="1344996"/>
                  <a:pt x="4042973" y="1344996"/>
                </a:cubicBezTo>
                <a:cubicBezTo>
                  <a:pt x="4075989" y="1344996"/>
                  <a:pt x="4108222" y="1348342"/>
                  <a:pt x="4139355" y="1354712"/>
                </a:cubicBezTo>
                <a:lnTo>
                  <a:pt x="4224117" y="1381024"/>
                </a:lnTo>
                <a:lnTo>
                  <a:pt x="4241201" y="1325996"/>
                </a:lnTo>
                <a:cubicBezTo>
                  <a:pt x="4330488" y="1114894"/>
                  <a:pt x="4539519" y="966769"/>
                  <a:pt x="4783148" y="966769"/>
                </a:cubicBezTo>
                <a:lnTo>
                  <a:pt x="4825455" y="971034"/>
                </a:lnTo>
                <a:lnTo>
                  <a:pt x="4864350" y="899371"/>
                </a:lnTo>
                <a:cubicBezTo>
                  <a:pt x="5036663" y="644315"/>
                  <a:pt x="5328472" y="476623"/>
                  <a:pt x="5659444" y="476623"/>
                </a:cubicBezTo>
                <a:cubicBezTo>
                  <a:pt x="5924225" y="476623"/>
                  <a:pt x="6163935" y="583946"/>
                  <a:pt x="6337453" y="757464"/>
                </a:cubicBezTo>
                <a:lnTo>
                  <a:pt x="6425970" y="864748"/>
                </a:lnTo>
                <a:lnTo>
                  <a:pt x="6451259" y="818157"/>
                </a:lnTo>
                <a:cubicBezTo>
                  <a:pt x="6649675" y="524463"/>
                  <a:pt x="6985689" y="331367"/>
                  <a:pt x="7366802" y="331367"/>
                </a:cubicBezTo>
                <a:cubicBezTo>
                  <a:pt x="7404913" y="331367"/>
                  <a:pt x="7442573" y="333298"/>
                  <a:pt x="7479690" y="337067"/>
                </a:cubicBezTo>
                <a:lnTo>
                  <a:pt x="7587922" y="353585"/>
                </a:lnTo>
                <a:lnTo>
                  <a:pt x="7654776" y="298426"/>
                </a:lnTo>
                <a:cubicBezTo>
                  <a:pt x="7771229" y="219752"/>
                  <a:pt x="7911615" y="173813"/>
                  <a:pt x="8062731" y="173813"/>
                </a:cubicBezTo>
                <a:cubicBezTo>
                  <a:pt x="8415334" y="173813"/>
                  <a:pt x="8709521" y="423924"/>
                  <a:pt x="8777558" y="756414"/>
                </a:cubicBezTo>
                <a:lnTo>
                  <a:pt x="8779462" y="775297"/>
                </a:lnTo>
                <a:lnTo>
                  <a:pt x="8800464" y="768778"/>
                </a:lnTo>
                <a:cubicBezTo>
                  <a:pt x="8838752" y="760943"/>
                  <a:pt x="8878395" y="756828"/>
                  <a:pt x="8919000" y="756828"/>
                </a:cubicBezTo>
                <a:cubicBezTo>
                  <a:pt x="9122023" y="756828"/>
                  <a:pt x="9301020" y="859692"/>
                  <a:pt x="9406718" y="1016146"/>
                </a:cubicBezTo>
                <a:lnTo>
                  <a:pt x="9430890" y="1060679"/>
                </a:lnTo>
                <a:lnTo>
                  <a:pt x="9438634" y="1035731"/>
                </a:lnTo>
                <a:cubicBezTo>
                  <a:pt x="9559249" y="750564"/>
                  <a:pt x="9841618" y="550471"/>
                  <a:pt x="10170720" y="550471"/>
                </a:cubicBezTo>
                <a:cubicBezTo>
                  <a:pt x="10225570" y="550471"/>
                  <a:pt x="10279123" y="556029"/>
                  <a:pt x="10330844" y="566613"/>
                </a:cubicBezTo>
                <a:lnTo>
                  <a:pt x="10350690" y="571716"/>
                </a:lnTo>
                <a:lnTo>
                  <a:pt x="10345328" y="518528"/>
                </a:lnTo>
                <a:cubicBezTo>
                  <a:pt x="10345328" y="232153"/>
                  <a:pt x="10577481" y="0"/>
                  <a:pt x="10863857" y="0"/>
                </a:cubicBezTo>
                <a:close/>
              </a:path>
            </a:pathLst>
          </a:custGeom>
          <a:solidFill>
            <a:srgbClr val="D2D0CE">
              <a:alpha val="30000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05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Teal">
    <p:bg>
      <p:bgPr>
        <a:solidFill>
          <a:srgbClr val="00A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ChangeAspect="1"/>
          </p:cNvSpPr>
          <p:nvPr userDrawn="1"/>
        </p:nvSpPr>
        <p:spPr bwMode="hidden">
          <a:xfrm>
            <a:off x="-4" y="3883108"/>
            <a:ext cx="4572004" cy="1260393"/>
          </a:xfrm>
          <a:custGeom>
            <a:avLst/>
            <a:gdLst/>
            <a:ahLst/>
            <a:cxnLst/>
            <a:rect l="l" t="t" r="r" b="b"/>
            <a:pathLst>
              <a:path w="4572004" h="1260393">
                <a:moveTo>
                  <a:pt x="1076568" y="0"/>
                </a:moveTo>
                <a:cubicBezTo>
                  <a:pt x="1314868" y="0"/>
                  <a:pt x="1508050" y="193181"/>
                  <a:pt x="1508050" y="431483"/>
                </a:cubicBezTo>
                <a:lnTo>
                  <a:pt x="1506772" y="444162"/>
                </a:lnTo>
                <a:lnTo>
                  <a:pt x="1552495" y="458355"/>
                </a:lnTo>
                <a:cubicBezTo>
                  <a:pt x="1599993" y="478445"/>
                  <a:pt x="1640406" y="512006"/>
                  <a:pt x="1668944" y="554249"/>
                </a:cubicBezTo>
                <a:lnTo>
                  <a:pt x="1680767" y="578842"/>
                </a:lnTo>
                <a:lnTo>
                  <a:pt x="1699016" y="563786"/>
                </a:lnTo>
                <a:cubicBezTo>
                  <a:pt x="1733363" y="540582"/>
                  <a:pt x="1774768" y="527032"/>
                  <a:pt x="1819338" y="527032"/>
                </a:cubicBezTo>
                <a:cubicBezTo>
                  <a:pt x="1834196" y="527032"/>
                  <a:pt x="1848701" y="528538"/>
                  <a:pt x="1862710" y="531405"/>
                </a:cubicBezTo>
                <a:lnTo>
                  <a:pt x="1900853" y="543245"/>
                </a:lnTo>
                <a:lnTo>
                  <a:pt x="1908541" y="518482"/>
                </a:lnTo>
                <a:cubicBezTo>
                  <a:pt x="1948720" y="423486"/>
                  <a:pt x="2042784" y="356830"/>
                  <a:pt x="2152417" y="356830"/>
                </a:cubicBezTo>
                <a:lnTo>
                  <a:pt x="2171456" y="358749"/>
                </a:lnTo>
                <a:lnTo>
                  <a:pt x="2188958" y="326501"/>
                </a:lnTo>
                <a:cubicBezTo>
                  <a:pt x="2266499" y="211726"/>
                  <a:pt x="2397813" y="136264"/>
                  <a:pt x="2546751" y="136264"/>
                </a:cubicBezTo>
                <a:cubicBezTo>
                  <a:pt x="2665902" y="136264"/>
                  <a:pt x="2773772" y="184560"/>
                  <a:pt x="2851855" y="262643"/>
                </a:cubicBezTo>
                <a:lnTo>
                  <a:pt x="2891688" y="310921"/>
                </a:lnTo>
                <a:lnTo>
                  <a:pt x="2903068" y="289955"/>
                </a:lnTo>
                <a:cubicBezTo>
                  <a:pt x="2992355" y="157792"/>
                  <a:pt x="3143561" y="70899"/>
                  <a:pt x="3315062" y="70899"/>
                </a:cubicBezTo>
                <a:cubicBezTo>
                  <a:pt x="3332212" y="70899"/>
                  <a:pt x="3349159" y="71768"/>
                  <a:pt x="3365862" y="73464"/>
                </a:cubicBezTo>
                <a:lnTo>
                  <a:pt x="3414566" y="80897"/>
                </a:lnTo>
                <a:lnTo>
                  <a:pt x="3444650" y="56076"/>
                </a:lnTo>
                <a:cubicBezTo>
                  <a:pt x="3497054" y="20673"/>
                  <a:pt x="3560228" y="0"/>
                  <a:pt x="3628230" y="0"/>
                </a:cubicBezTo>
                <a:cubicBezTo>
                  <a:pt x="3786902" y="0"/>
                  <a:pt x="3919286" y="112550"/>
                  <a:pt x="3949902" y="262170"/>
                </a:cubicBezTo>
                <a:lnTo>
                  <a:pt x="3950759" y="270668"/>
                </a:lnTo>
                <a:lnTo>
                  <a:pt x="3960210" y="267734"/>
                </a:lnTo>
                <a:cubicBezTo>
                  <a:pt x="3977440" y="264208"/>
                  <a:pt x="3995279" y="262357"/>
                  <a:pt x="4013551" y="262357"/>
                </a:cubicBezTo>
                <a:cubicBezTo>
                  <a:pt x="4104912" y="262357"/>
                  <a:pt x="4185460" y="308646"/>
                  <a:pt x="4233025" y="379050"/>
                </a:cubicBezTo>
                <a:lnTo>
                  <a:pt x="4243902" y="399090"/>
                </a:lnTo>
                <a:lnTo>
                  <a:pt x="4247387" y="387863"/>
                </a:lnTo>
                <a:cubicBezTo>
                  <a:pt x="4301073" y="260934"/>
                  <a:pt x="4425974" y="171460"/>
                  <a:pt x="4572004" y="169861"/>
                </a:cubicBezTo>
                <a:lnTo>
                  <a:pt x="4572004" y="1260393"/>
                </a:lnTo>
                <a:lnTo>
                  <a:pt x="2" y="1260393"/>
                </a:lnTo>
                <a:cubicBezTo>
                  <a:pt x="1" y="1020805"/>
                  <a:pt x="1" y="781218"/>
                  <a:pt x="0" y="541629"/>
                </a:cubicBezTo>
                <a:lnTo>
                  <a:pt x="13625" y="525116"/>
                </a:lnTo>
                <a:cubicBezTo>
                  <a:pt x="71477" y="467264"/>
                  <a:pt x="151398" y="431483"/>
                  <a:pt x="239675" y="431483"/>
                </a:cubicBezTo>
                <a:cubicBezTo>
                  <a:pt x="283815" y="431483"/>
                  <a:pt x="325865" y="440428"/>
                  <a:pt x="364110" y="456605"/>
                </a:cubicBezTo>
                <a:lnTo>
                  <a:pt x="392039" y="471763"/>
                </a:lnTo>
                <a:lnTo>
                  <a:pt x="414033" y="445106"/>
                </a:lnTo>
                <a:cubicBezTo>
                  <a:pt x="471885" y="387254"/>
                  <a:pt x="551805" y="351473"/>
                  <a:pt x="640084" y="351473"/>
                </a:cubicBezTo>
                <a:lnTo>
                  <a:pt x="653018" y="352777"/>
                </a:lnTo>
                <a:lnTo>
                  <a:pt x="653850" y="344524"/>
                </a:lnTo>
                <a:cubicBezTo>
                  <a:pt x="694085" y="147905"/>
                  <a:pt x="868053" y="0"/>
                  <a:pt x="1076568" y="0"/>
                </a:cubicBezTo>
                <a:close/>
              </a:path>
            </a:pathLst>
          </a:custGeom>
          <a:solidFill>
            <a:srgbClr val="FFFFFF">
              <a:alpha val="14902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 bwMode="gray">
          <a:xfrm>
            <a:off x="4572000" y="0"/>
            <a:ext cx="4572000" cy="5143500"/>
          </a:xfr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754563" y="4853288"/>
            <a:ext cx="3703638" cy="1825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>
          <a:xfrm>
            <a:off x="365124" y="1874518"/>
            <a:ext cx="4024313" cy="2787970"/>
          </a:xfrm>
        </p:spPr>
        <p:txBody>
          <a:bodyPr rIns="182880" anchor="ctr" anchorCtr="0">
            <a:noAutofit/>
          </a:bodyPr>
          <a:lstStyle>
            <a:lvl1pPr marL="0" indent="0">
              <a:spcBef>
                <a:spcPts val="900"/>
              </a:spcBef>
              <a:buClrTx/>
              <a:buFontTx/>
              <a:buNone/>
              <a:defRPr sz="1400" b="0">
                <a:solidFill>
                  <a:schemeClr val="tx1"/>
                </a:solidFill>
              </a:defRPr>
            </a:lvl1pPr>
            <a:lvl2pPr marL="0" indent="0">
              <a:spcBef>
                <a:spcPts val="900"/>
              </a:spcBef>
              <a:buFontTx/>
              <a:buNone/>
              <a:defRPr sz="2400">
                <a:solidFill>
                  <a:schemeClr val="bg1"/>
                </a:solidFill>
              </a:defRPr>
            </a:lvl2pPr>
            <a:lvl3pPr marL="182880" indent="-182880">
              <a:spcBef>
                <a:spcPts val="900"/>
              </a:spcBef>
              <a:buSzPct val="120000"/>
              <a:buFont typeface="Calibri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>
              <a:defRPr>
                <a:solidFill>
                  <a:schemeClr val="bg1"/>
                </a:solidFill>
              </a:defRPr>
            </a:lvl4pPr>
            <a:lvl5pPr marL="548640">
              <a:defRPr>
                <a:solidFill>
                  <a:schemeClr val="bg1"/>
                </a:solidFill>
              </a:defRPr>
            </a:lvl5pPr>
            <a:lvl6pPr marL="731520">
              <a:defRPr>
                <a:solidFill>
                  <a:schemeClr val="bg1"/>
                </a:solidFill>
              </a:defRPr>
            </a:lvl6pPr>
            <a:lvl7pPr marL="914400">
              <a:defRPr>
                <a:solidFill>
                  <a:schemeClr val="bg1"/>
                </a:solidFill>
              </a:defRPr>
            </a:lvl7pPr>
            <a:lvl8pPr marL="1097280">
              <a:defRPr>
                <a:solidFill>
                  <a:schemeClr val="bg1"/>
                </a:solidFill>
              </a:defRPr>
            </a:lvl8pPr>
            <a:lvl9pPr marL="128016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 bwMode="gray">
          <a:xfrm>
            <a:off x="0" y="0"/>
            <a:ext cx="4572000" cy="1508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2" name="Group 1"/>
          <p:cNvGrpSpPr>
            <a:grpSpLocks noChangeAspect="1"/>
          </p:cNvGrpSpPr>
          <p:nvPr userDrawn="1"/>
        </p:nvGrpSpPr>
        <p:grpSpPr>
          <a:xfrm>
            <a:off x="0" y="0"/>
            <a:ext cx="1508760" cy="1508760"/>
            <a:chOff x="0" y="0"/>
            <a:chExt cx="1508760" cy="1508760"/>
          </a:xfrm>
        </p:grpSpPr>
        <p:sp>
          <p:nvSpPr>
            <p:cNvPr id="14" name="Rectangle 13"/>
            <p:cNvSpPr>
              <a:spLocks noChangeAspect="1"/>
            </p:cNvSpPr>
            <p:nvPr userDrawn="1"/>
          </p:nvSpPr>
          <p:spPr bwMode="hidden">
            <a:xfrm>
              <a:off x="0" y="0"/>
              <a:ext cx="1508760" cy="1508760"/>
            </a:xfrm>
            <a:prstGeom prst="rect">
              <a:avLst/>
            </a:prstGeom>
            <a:solidFill>
              <a:srgbClr val="1F2555"/>
            </a:solidFill>
            <a:ln>
              <a:noFill/>
            </a:ln>
          </p:spPr>
          <p:style>
            <a:lnRef idx="0">
              <a:schemeClr val="dk1"/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invGray">
            <a:xfrm>
              <a:off x="164876" y="205997"/>
              <a:ext cx="1206724" cy="1082668"/>
            </a:xfrm>
            <a:prstGeom prst="rect">
              <a:avLst/>
            </a:prstGeom>
          </p:spPr>
        </p:pic>
      </p:grp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Orange">
    <p:bg>
      <p:bgPr>
        <a:solidFill>
          <a:srgbClr val="EC5A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ChangeAspect="1"/>
          </p:cNvSpPr>
          <p:nvPr userDrawn="1"/>
        </p:nvSpPr>
        <p:spPr bwMode="hidden">
          <a:xfrm>
            <a:off x="-4" y="3883108"/>
            <a:ext cx="4572004" cy="1260393"/>
          </a:xfrm>
          <a:custGeom>
            <a:avLst/>
            <a:gdLst/>
            <a:ahLst/>
            <a:cxnLst/>
            <a:rect l="l" t="t" r="r" b="b"/>
            <a:pathLst>
              <a:path w="4572004" h="1260393">
                <a:moveTo>
                  <a:pt x="1076568" y="0"/>
                </a:moveTo>
                <a:cubicBezTo>
                  <a:pt x="1314868" y="0"/>
                  <a:pt x="1508050" y="193181"/>
                  <a:pt x="1508050" y="431483"/>
                </a:cubicBezTo>
                <a:lnTo>
                  <a:pt x="1506772" y="444162"/>
                </a:lnTo>
                <a:lnTo>
                  <a:pt x="1552495" y="458355"/>
                </a:lnTo>
                <a:cubicBezTo>
                  <a:pt x="1599993" y="478445"/>
                  <a:pt x="1640406" y="512006"/>
                  <a:pt x="1668944" y="554249"/>
                </a:cubicBezTo>
                <a:lnTo>
                  <a:pt x="1680767" y="578842"/>
                </a:lnTo>
                <a:lnTo>
                  <a:pt x="1699016" y="563786"/>
                </a:lnTo>
                <a:cubicBezTo>
                  <a:pt x="1733363" y="540582"/>
                  <a:pt x="1774768" y="527032"/>
                  <a:pt x="1819338" y="527032"/>
                </a:cubicBezTo>
                <a:cubicBezTo>
                  <a:pt x="1834196" y="527032"/>
                  <a:pt x="1848701" y="528538"/>
                  <a:pt x="1862710" y="531405"/>
                </a:cubicBezTo>
                <a:lnTo>
                  <a:pt x="1900853" y="543245"/>
                </a:lnTo>
                <a:lnTo>
                  <a:pt x="1908541" y="518482"/>
                </a:lnTo>
                <a:cubicBezTo>
                  <a:pt x="1948720" y="423486"/>
                  <a:pt x="2042784" y="356830"/>
                  <a:pt x="2152417" y="356830"/>
                </a:cubicBezTo>
                <a:lnTo>
                  <a:pt x="2171456" y="358749"/>
                </a:lnTo>
                <a:lnTo>
                  <a:pt x="2188958" y="326501"/>
                </a:lnTo>
                <a:cubicBezTo>
                  <a:pt x="2266499" y="211726"/>
                  <a:pt x="2397813" y="136264"/>
                  <a:pt x="2546751" y="136264"/>
                </a:cubicBezTo>
                <a:cubicBezTo>
                  <a:pt x="2665902" y="136264"/>
                  <a:pt x="2773772" y="184560"/>
                  <a:pt x="2851855" y="262643"/>
                </a:cubicBezTo>
                <a:lnTo>
                  <a:pt x="2891688" y="310921"/>
                </a:lnTo>
                <a:lnTo>
                  <a:pt x="2903068" y="289955"/>
                </a:lnTo>
                <a:cubicBezTo>
                  <a:pt x="2992355" y="157792"/>
                  <a:pt x="3143561" y="70899"/>
                  <a:pt x="3315062" y="70899"/>
                </a:cubicBezTo>
                <a:cubicBezTo>
                  <a:pt x="3332212" y="70899"/>
                  <a:pt x="3349159" y="71768"/>
                  <a:pt x="3365862" y="73464"/>
                </a:cubicBezTo>
                <a:lnTo>
                  <a:pt x="3414566" y="80897"/>
                </a:lnTo>
                <a:lnTo>
                  <a:pt x="3444650" y="56076"/>
                </a:lnTo>
                <a:cubicBezTo>
                  <a:pt x="3497054" y="20673"/>
                  <a:pt x="3560228" y="0"/>
                  <a:pt x="3628230" y="0"/>
                </a:cubicBezTo>
                <a:cubicBezTo>
                  <a:pt x="3786902" y="0"/>
                  <a:pt x="3919286" y="112550"/>
                  <a:pt x="3949902" y="262170"/>
                </a:cubicBezTo>
                <a:lnTo>
                  <a:pt x="3950759" y="270668"/>
                </a:lnTo>
                <a:lnTo>
                  <a:pt x="3960210" y="267734"/>
                </a:lnTo>
                <a:cubicBezTo>
                  <a:pt x="3977440" y="264208"/>
                  <a:pt x="3995279" y="262357"/>
                  <a:pt x="4013551" y="262357"/>
                </a:cubicBezTo>
                <a:cubicBezTo>
                  <a:pt x="4104912" y="262357"/>
                  <a:pt x="4185460" y="308646"/>
                  <a:pt x="4233025" y="379050"/>
                </a:cubicBezTo>
                <a:lnTo>
                  <a:pt x="4243902" y="399090"/>
                </a:lnTo>
                <a:lnTo>
                  <a:pt x="4247387" y="387863"/>
                </a:lnTo>
                <a:cubicBezTo>
                  <a:pt x="4301073" y="260934"/>
                  <a:pt x="4425974" y="171460"/>
                  <a:pt x="4572004" y="169861"/>
                </a:cubicBezTo>
                <a:lnTo>
                  <a:pt x="4572004" y="1260393"/>
                </a:lnTo>
                <a:lnTo>
                  <a:pt x="2" y="1260393"/>
                </a:lnTo>
                <a:cubicBezTo>
                  <a:pt x="1" y="1020805"/>
                  <a:pt x="1" y="781218"/>
                  <a:pt x="0" y="541629"/>
                </a:cubicBezTo>
                <a:lnTo>
                  <a:pt x="13625" y="525116"/>
                </a:lnTo>
                <a:cubicBezTo>
                  <a:pt x="71477" y="467264"/>
                  <a:pt x="151398" y="431483"/>
                  <a:pt x="239675" y="431483"/>
                </a:cubicBezTo>
                <a:cubicBezTo>
                  <a:pt x="283815" y="431483"/>
                  <a:pt x="325865" y="440428"/>
                  <a:pt x="364110" y="456605"/>
                </a:cubicBezTo>
                <a:lnTo>
                  <a:pt x="392039" y="471763"/>
                </a:lnTo>
                <a:lnTo>
                  <a:pt x="414033" y="445106"/>
                </a:lnTo>
                <a:cubicBezTo>
                  <a:pt x="471885" y="387254"/>
                  <a:pt x="551805" y="351473"/>
                  <a:pt x="640084" y="351473"/>
                </a:cubicBezTo>
                <a:lnTo>
                  <a:pt x="653018" y="352777"/>
                </a:lnTo>
                <a:lnTo>
                  <a:pt x="653850" y="344524"/>
                </a:lnTo>
                <a:cubicBezTo>
                  <a:pt x="694085" y="147905"/>
                  <a:pt x="868053" y="0"/>
                  <a:pt x="1076568" y="0"/>
                </a:cubicBezTo>
                <a:close/>
              </a:path>
            </a:pathLst>
          </a:custGeom>
          <a:solidFill>
            <a:srgbClr val="FFFFFF">
              <a:alpha val="14902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 bwMode="gray">
          <a:xfrm>
            <a:off x="4572000" y="0"/>
            <a:ext cx="4572000" cy="5143500"/>
          </a:xfr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754563" y="4853288"/>
            <a:ext cx="3703638" cy="1825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>
          <a:xfrm>
            <a:off x="365124" y="1874518"/>
            <a:ext cx="4024313" cy="2787970"/>
          </a:xfrm>
        </p:spPr>
        <p:txBody>
          <a:bodyPr rIns="182880" anchor="ctr" anchorCtr="0">
            <a:noAutofit/>
          </a:bodyPr>
          <a:lstStyle>
            <a:lvl1pPr marL="0" indent="0">
              <a:spcBef>
                <a:spcPts val="900"/>
              </a:spcBef>
              <a:buClrTx/>
              <a:buFontTx/>
              <a:buNone/>
              <a:defRPr sz="1400" b="0">
                <a:solidFill>
                  <a:schemeClr val="tx1"/>
                </a:solidFill>
              </a:defRPr>
            </a:lvl1pPr>
            <a:lvl2pPr marL="0" indent="0">
              <a:spcBef>
                <a:spcPts val="900"/>
              </a:spcBef>
              <a:buFontTx/>
              <a:buNone/>
              <a:defRPr sz="2400">
                <a:solidFill>
                  <a:schemeClr val="bg1"/>
                </a:solidFill>
              </a:defRPr>
            </a:lvl2pPr>
            <a:lvl3pPr marL="182880" indent="-182880">
              <a:spcBef>
                <a:spcPts val="900"/>
              </a:spcBef>
              <a:buSzPct val="120000"/>
              <a:buFont typeface="Calibri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>
              <a:defRPr>
                <a:solidFill>
                  <a:schemeClr val="bg1"/>
                </a:solidFill>
              </a:defRPr>
            </a:lvl4pPr>
            <a:lvl5pPr marL="548640">
              <a:defRPr>
                <a:solidFill>
                  <a:schemeClr val="bg1"/>
                </a:solidFill>
              </a:defRPr>
            </a:lvl5pPr>
            <a:lvl6pPr marL="731520">
              <a:defRPr>
                <a:solidFill>
                  <a:schemeClr val="bg1"/>
                </a:solidFill>
              </a:defRPr>
            </a:lvl6pPr>
            <a:lvl7pPr marL="914400">
              <a:defRPr>
                <a:solidFill>
                  <a:schemeClr val="bg1"/>
                </a:solidFill>
              </a:defRPr>
            </a:lvl7pPr>
            <a:lvl8pPr marL="1097280">
              <a:defRPr>
                <a:solidFill>
                  <a:schemeClr val="bg1"/>
                </a:solidFill>
              </a:defRPr>
            </a:lvl8pPr>
            <a:lvl9pPr marL="128016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 bwMode="gray">
          <a:xfrm>
            <a:off x="0" y="0"/>
            <a:ext cx="4572000" cy="1508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2" name="Group 1"/>
          <p:cNvGrpSpPr>
            <a:grpSpLocks noChangeAspect="1"/>
          </p:cNvGrpSpPr>
          <p:nvPr userDrawn="1"/>
        </p:nvGrpSpPr>
        <p:grpSpPr>
          <a:xfrm>
            <a:off x="0" y="0"/>
            <a:ext cx="1508760" cy="1508760"/>
            <a:chOff x="0" y="0"/>
            <a:chExt cx="1508760" cy="1508760"/>
          </a:xfrm>
        </p:grpSpPr>
        <p:sp>
          <p:nvSpPr>
            <p:cNvPr id="14" name="Rectangle 13"/>
            <p:cNvSpPr>
              <a:spLocks noChangeAspect="1"/>
            </p:cNvSpPr>
            <p:nvPr userDrawn="1"/>
          </p:nvSpPr>
          <p:spPr bwMode="hidden">
            <a:xfrm>
              <a:off x="0" y="0"/>
              <a:ext cx="1508760" cy="1508760"/>
            </a:xfrm>
            <a:prstGeom prst="rect">
              <a:avLst/>
            </a:prstGeom>
            <a:solidFill>
              <a:srgbClr val="1F2555"/>
            </a:solidFill>
            <a:ln>
              <a:noFill/>
            </a:ln>
          </p:spPr>
          <p:style>
            <a:lnRef idx="0">
              <a:schemeClr val="dk1"/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invGray">
            <a:xfrm>
              <a:off x="164876" y="205997"/>
              <a:ext cx="1206724" cy="1082668"/>
            </a:xfrm>
            <a:prstGeom prst="rect">
              <a:avLst/>
            </a:prstGeom>
          </p:spPr>
        </p:pic>
      </p:grp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Yellow">
    <p:bg>
      <p:bgPr>
        <a:solidFill>
          <a:srgbClr val="F9CB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ChangeAspect="1"/>
          </p:cNvSpPr>
          <p:nvPr userDrawn="1"/>
        </p:nvSpPr>
        <p:spPr bwMode="hidden">
          <a:xfrm>
            <a:off x="-4" y="3883108"/>
            <a:ext cx="4572004" cy="1260393"/>
          </a:xfrm>
          <a:custGeom>
            <a:avLst/>
            <a:gdLst/>
            <a:ahLst/>
            <a:cxnLst/>
            <a:rect l="l" t="t" r="r" b="b"/>
            <a:pathLst>
              <a:path w="4572004" h="1260393">
                <a:moveTo>
                  <a:pt x="1076568" y="0"/>
                </a:moveTo>
                <a:cubicBezTo>
                  <a:pt x="1314868" y="0"/>
                  <a:pt x="1508050" y="193181"/>
                  <a:pt x="1508050" y="431483"/>
                </a:cubicBezTo>
                <a:lnTo>
                  <a:pt x="1506772" y="444162"/>
                </a:lnTo>
                <a:lnTo>
                  <a:pt x="1552495" y="458355"/>
                </a:lnTo>
                <a:cubicBezTo>
                  <a:pt x="1599993" y="478445"/>
                  <a:pt x="1640406" y="512006"/>
                  <a:pt x="1668944" y="554249"/>
                </a:cubicBezTo>
                <a:lnTo>
                  <a:pt x="1680767" y="578842"/>
                </a:lnTo>
                <a:lnTo>
                  <a:pt x="1699016" y="563786"/>
                </a:lnTo>
                <a:cubicBezTo>
                  <a:pt x="1733363" y="540582"/>
                  <a:pt x="1774768" y="527032"/>
                  <a:pt x="1819338" y="527032"/>
                </a:cubicBezTo>
                <a:cubicBezTo>
                  <a:pt x="1834196" y="527032"/>
                  <a:pt x="1848701" y="528538"/>
                  <a:pt x="1862710" y="531405"/>
                </a:cubicBezTo>
                <a:lnTo>
                  <a:pt x="1900853" y="543245"/>
                </a:lnTo>
                <a:lnTo>
                  <a:pt x="1908541" y="518482"/>
                </a:lnTo>
                <a:cubicBezTo>
                  <a:pt x="1948720" y="423486"/>
                  <a:pt x="2042784" y="356830"/>
                  <a:pt x="2152417" y="356830"/>
                </a:cubicBezTo>
                <a:lnTo>
                  <a:pt x="2171456" y="358749"/>
                </a:lnTo>
                <a:lnTo>
                  <a:pt x="2188958" y="326501"/>
                </a:lnTo>
                <a:cubicBezTo>
                  <a:pt x="2266499" y="211726"/>
                  <a:pt x="2397813" y="136264"/>
                  <a:pt x="2546751" y="136264"/>
                </a:cubicBezTo>
                <a:cubicBezTo>
                  <a:pt x="2665902" y="136264"/>
                  <a:pt x="2773772" y="184560"/>
                  <a:pt x="2851855" y="262643"/>
                </a:cubicBezTo>
                <a:lnTo>
                  <a:pt x="2891688" y="310921"/>
                </a:lnTo>
                <a:lnTo>
                  <a:pt x="2903068" y="289955"/>
                </a:lnTo>
                <a:cubicBezTo>
                  <a:pt x="2992355" y="157792"/>
                  <a:pt x="3143561" y="70899"/>
                  <a:pt x="3315062" y="70899"/>
                </a:cubicBezTo>
                <a:cubicBezTo>
                  <a:pt x="3332212" y="70899"/>
                  <a:pt x="3349159" y="71768"/>
                  <a:pt x="3365862" y="73464"/>
                </a:cubicBezTo>
                <a:lnTo>
                  <a:pt x="3414566" y="80897"/>
                </a:lnTo>
                <a:lnTo>
                  <a:pt x="3444650" y="56076"/>
                </a:lnTo>
                <a:cubicBezTo>
                  <a:pt x="3497054" y="20673"/>
                  <a:pt x="3560228" y="0"/>
                  <a:pt x="3628230" y="0"/>
                </a:cubicBezTo>
                <a:cubicBezTo>
                  <a:pt x="3786902" y="0"/>
                  <a:pt x="3919286" y="112550"/>
                  <a:pt x="3949902" y="262170"/>
                </a:cubicBezTo>
                <a:lnTo>
                  <a:pt x="3950759" y="270668"/>
                </a:lnTo>
                <a:lnTo>
                  <a:pt x="3960210" y="267734"/>
                </a:lnTo>
                <a:cubicBezTo>
                  <a:pt x="3977440" y="264208"/>
                  <a:pt x="3995279" y="262357"/>
                  <a:pt x="4013551" y="262357"/>
                </a:cubicBezTo>
                <a:cubicBezTo>
                  <a:pt x="4104912" y="262357"/>
                  <a:pt x="4185460" y="308646"/>
                  <a:pt x="4233025" y="379050"/>
                </a:cubicBezTo>
                <a:lnTo>
                  <a:pt x="4243902" y="399090"/>
                </a:lnTo>
                <a:lnTo>
                  <a:pt x="4247387" y="387863"/>
                </a:lnTo>
                <a:cubicBezTo>
                  <a:pt x="4301073" y="260934"/>
                  <a:pt x="4425974" y="171460"/>
                  <a:pt x="4572004" y="169861"/>
                </a:cubicBezTo>
                <a:lnTo>
                  <a:pt x="4572004" y="1260393"/>
                </a:lnTo>
                <a:lnTo>
                  <a:pt x="2" y="1260393"/>
                </a:lnTo>
                <a:cubicBezTo>
                  <a:pt x="1" y="1020805"/>
                  <a:pt x="1" y="781218"/>
                  <a:pt x="0" y="541629"/>
                </a:cubicBezTo>
                <a:lnTo>
                  <a:pt x="13625" y="525116"/>
                </a:lnTo>
                <a:cubicBezTo>
                  <a:pt x="71477" y="467264"/>
                  <a:pt x="151398" y="431483"/>
                  <a:pt x="239675" y="431483"/>
                </a:cubicBezTo>
                <a:cubicBezTo>
                  <a:pt x="283815" y="431483"/>
                  <a:pt x="325865" y="440428"/>
                  <a:pt x="364110" y="456605"/>
                </a:cubicBezTo>
                <a:lnTo>
                  <a:pt x="392039" y="471763"/>
                </a:lnTo>
                <a:lnTo>
                  <a:pt x="414033" y="445106"/>
                </a:lnTo>
                <a:cubicBezTo>
                  <a:pt x="471885" y="387254"/>
                  <a:pt x="551805" y="351473"/>
                  <a:pt x="640084" y="351473"/>
                </a:cubicBezTo>
                <a:lnTo>
                  <a:pt x="653018" y="352777"/>
                </a:lnTo>
                <a:lnTo>
                  <a:pt x="653850" y="344524"/>
                </a:lnTo>
                <a:cubicBezTo>
                  <a:pt x="694085" y="147905"/>
                  <a:pt x="868053" y="0"/>
                  <a:pt x="1076568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 bwMode="gray">
          <a:xfrm>
            <a:off x="4572000" y="0"/>
            <a:ext cx="4572000" cy="5143500"/>
          </a:xfr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754563" y="4853288"/>
            <a:ext cx="3703638" cy="1825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>
          <a:xfrm>
            <a:off x="365124" y="1874518"/>
            <a:ext cx="4024313" cy="2787970"/>
          </a:xfrm>
        </p:spPr>
        <p:txBody>
          <a:bodyPr rIns="182880" anchor="ctr" anchorCtr="0">
            <a:noAutofit/>
          </a:bodyPr>
          <a:lstStyle>
            <a:lvl1pPr marL="0" indent="0">
              <a:spcBef>
                <a:spcPts val="900"/>
              </a:spcBef>
              <a:buClrTx/>
              <a:buFontTx/>
              <a:buNone/>
              <a:defRPr sz="1400" b="0">
                <a:solidFill>
                  <a:srgbClr val="EC5A28"/>
                </a:solidFill>
              </a:defRPr>
            </a:lvl1pPr>
            <a:lvl2pPr marL="0" indent="0">
              <a:spcBef>
                <a:spcPts val="900"/>
              </a:spcBef>
              <a:buFontTx/>
              <a:buNone/>
              <a:defRPr sz="2400">
                <a:solidFill>
                  <a:schemeClr val="tx1"/>
                </a:solidFill>
              </a:defRPr>
            </a:lvl2pPr>
            <a:lvl3pPr marL="182880" indent="-182880">
              <a:spcBef>
                <a:spcPts val="900"/>
              </a:spcBef>
              <a:buSzPct val="120000"/>
              <a:buFont typeface="Calibri" pitchFamily="34" charset="0"/>
              <a:buChar char="•"/>
              <a:defRPr>
                <a:solidFill>
                  <a:schemeClr val="tx1"/>
                </a:solidFill>
              </a:defRPr>
            </a:lvl3pPr>
            <a:lvl4pPr marL="365760">
              <a:defRPr>
                <a:solidFill>
                  <a:schemeClr val="tx1"/>
                </a:solidFill>
              </a:defRPr>
            </a:lvl4pPr>
            <a:lvl5pPr marL="548640">
              <a:defRPr>
                <a:solidFill>
                  <a:schemeClr val="tx1"/>
                </a:solidFill>
              </a:defRPr>
            </a:lvl5pPr>
            <a:lvl6pPr marL="731520">
              <a:defRPr>
                <a:solidFill>
                  <a:schemeClr val="tx1"/>
                </a:solidFill>
              </a:defRPr>
            </a:lvl6pPr>
            <a:lvl7pPr marL="914400">
              <a:defRPr>
                <a:solidFill>
                  <a:schemeClr val="tx1"/>
                </a:solidFill>
              </a:defRPr>
            </a:lvl7pPr>
            <a:lvl8pPr marL="1097280">
              <a:defRPr>
                <a:solidFill>
                  <a:schemeClr val="tx1"/>
                </a:solidFill>
              </a:defRPr>
            </a:lvl8pPr>
            <a:lvl9pPr marL="128016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 bwMode="gray">
          <a:xfrm>
            <a:off x="0" y="0"/>
            <a:ext cx="4572000" cy="1508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2" name="Group 1"/>
          <p:cNvGrpSpPr>
            <a:grpSpLocks noChangeAspect="1"/>
          </p:cNvGrpSpPr>
          <p:nvPr userDrawn="1"/>
        </p:nvGrpSpPr>
        <p:grpSpPr>
          <a:xfrm>
            <a:off x="0" y="0"/>
            <a:ext cx="1508760" cy="1508760"/>
            <a:chOff x="0" y="0"/>
            <a:chExt cx="1508760" cy="1508760"/>
          </a:xfrm>
        </p:grpSpPr>
        <p:sp>
          <p:nvSpPr>
            <p:cNvPr id="14" name="Rectangle 13"/>
            <p:cNvSpPr>
              <a:spLocks noChangeAspect="1"/>
            </p:cNvSpPr>
            <p:nvPr userDrawn="1"/>
          </p:nvSpPr>
          <p:spPr bwMode="hidden">
            <a:xfrm>
              <a:off x="0" y="0"/>
              <a:ext cx="1508760" cy="1508760"/>
            </a:xfrm>
            <a:prstGeom prst="rect">
              <a:avLst/>
            </a:prstGeom>
            <a:solidFill>
              <a:srgbClr val="1F2555"/>
            </a:solidFill>
            <a:ln>
              <a:noFill/>
            </a:ln>
          </p:spPr>
          <p:style>
            <a:lnRef idx="0">
              <a:schemeClr val="dk1"/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invGray">
            <a:xfrm>
              <a:off x="164876" y="205997"/>
              <a:ext cx="1206724" cy="1082668"/>
            </a:xfrm>
            <a:prstGeom prst="rect">
              <a:avLst/>
            </a:prstGeom>
          </p:spPr>
        </p:pic>
      </p:grp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Grey">
    <p:bg>
      <p:bgPr>
        <a:solidFill>
          <a:srgbClr val="ABA9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ChangeAspect="1"/>
          </p:cNvSpPr>
          <p:nvPr userDrawn="1"/>
        </p:nvSpPr>
        <p:spPr bwMode="hidden">
          <a:xfrm>
            <a:off x="-4" y="3883108"/>
            <a:ext cx="4572004" cy="1260393"/>
          </a:xfrm>
          <a:custGeom>
            <a:avLst/>
            <a:gdLst/>
            <a:ahLst/>
            <a:cxnLst/>
            <a:rect l="l" t="t" r="r" b="b"/>
            <a:pathLst>
              <a:path w="4572004" h="1260393">
                <a:moveTo>
                  <a:pt x="1076568" y="0"/>
                </a:moveTo>
                <a:cubicBezTo>
                  <a:pt x="1314868" y="0"/>
                  <a:pt x="1508050" y="193181"/>
                  <a:pt x="1508050" y="431483"/>
                </a:cubicBezTo>
                <a:lnTo>
                  <a:pt x="1506772" y="444162"/>
                </a:lnTo>
                <a:lnTo>
                  <a:pt x="1552495" y="458355"/>
                </a:lnTo>
                <a:cubicBezTo>
                  <a:pt x="1599993" y="478445"/>
                  <a:pt x="1640406" y="512006"/>
                  <a:pt x="1668944" y="554249"/>
                </a:cubicBezTo>
                <a:lnTo>
                  <a:pt x="1680767" y="578842"/>
                </a:lnTo>
                <a:lnTo>
                  <a:pt x="1699016" y="563786"/>
                </a:lnTo>
                <a:cubicBezTo>
                  <a:pt x="1733363" y="540582"/>
                  <a:pt x="1774768" y="527032"/>
                  <a:pt x="1819338" y="527032"/>
                </a:cubicBezTo>
                <a:cubicBezTo>
                  <a:pt x="1834196" y="527032"/>
                  <a:pt x="1848701" y="528538"/>
                  <a:pt x="1862710" y="531405"/>
                </a:cubicBezTo>
                <a:lnTo>
                  <a:pt x="1900853" y="543245"/>
                </a:lnTo>
                <a:lnTo>
                  <a:pt x="1908541" y="518482"/>
                </a:lnTo>
                <a:cubicBezTo>
                  <a:pt x="1948720" y="423486"/>
                  <a:pt x="2042784" y="356830"/>
                  <a:pt x="2152417" y="356830"/>
                </a:cubicBezTo>
                <a:lnTo>
                  <a:pt x="2171456" y="358749"/>
                </a:lnTo>
                <a:lnTo>
                  <a:pt x="2188958" y="326501"/>
                </a:lnTo>
                <a:cubicBezTo>
                  <a:pt x="2266499" y="211726"/>
                  <a:pt x="2397813" y="136264"/>
                  <a:pt x="2546751" y="136264"/>
                </a:cubicBezTo>
                <a:cubicBezTo>
                  <a:pt x="2665902" y="136264"/>
                  <a:pt x="2773772" y="184560"/>
                  <a:pt x="2851855" y="262643"/>
                </a:cubicBezTo>
                <a:lnTo>
                  <a:pt x="2891688" y="310921"/>
                </a:lnTo>
                <a:lnTo>
                  <a:pt x="2903068" y="289955"/>
                </a:lnTo>
                <a:cubicBezTo>
                  <a:pt x="2992355" y="157792"/>
                  <a:pt x="3143561" y="70899"/>
                  <a:pt x="3315062" y="70899"/>
                </a:cubicBezTo>
                <a:cubicBezTo>
                  <a:pt x="3332212" y="70899"/>
                  <a:pt x="3349159" y="71768"/>
                  <a:pt x="3365862" y="73464"/>
                </a:cubicBezTo>
                <a:lnTo>
                  <a:pt x="3414566" y="80897"/>
                </a:lnTo>
                <a:lnTo>
                  <a:pt x="3444650" y="56076"/>
                </a:lnTo>
                <a:cubicBezTo>
                  <a:pt x="3497054" y="20673"/>
                  <a:pt x="3560228" y="0"/>
                  <a:pt x="3628230" y="0"/>
                </a:cubicBezTo>
                <a:cubicBezTo>
                  <a:pt x="3786902" y="0"/>
                  <a:pt x="3919286" y="112550"/>
                  <a:pt x="3949902" y="262170"/>
                </a:cubicBezTo>
                <a:lnTo>
                  <a:pt x="3950759" y="270668"/>
                </a:lnTo>
                <a:lnTo>
                  <a:pt x="3960210" y="267734"/>
                </a:lnTo>
                <a:cubicBezTo>
                  <a:pt x="3977440" y="264208"/>
                  <a:pt x="3995279" y="262357"/>
                  <a:pt x="4013551" y="262357"/>
                </a:cubicBezTo>
                <a:cubicBezTo>
                  <a:pt x="4104912" y="262357"/>
                  <a:pt x="4185460" y="308646"/>
                  <a:pt x="4233025" y="379050"/>
                </a:cubicBezTo>
                <a:lnTo>
                  <a:pt x="4243902" y="399090"/>
                </a:lnTo>
                <a:lnTo>
                  <a:pt x="4247387" y="387863"/>
                </a:lnTo>
                <a:cubicBezTo>
                  <a:pt x="4301073" y="260934"/>
                  <a:pt x="4425974" y="171460"/>
                  <a:pt x="4572004" y="169861"/>
                </a:cubicBezTo>
                <a:lnTo>
                  <a:pt x="4572004" y="1260393"/>
                </a:lnTo>
                <a:lnTo>
                  <a:pt x="2" y="1260393"/>
                </a:lnTo>
                <a:cubicBezTo>
                  <a:pt x="1" y="1020805"/>
                  <a:pt x="1" y="781218"/>
                  <a:pt x="0" y="541629"/>
                </a:cubicBezTo>
                <a:lnTo>
                  <a:pt x="13625" y="525116"/>
                </a:lnTo>
                <a:cubicBezTo>
                  <a:pt x="71477" y="467264"/>
                  <a:pt x="151398" y="431483"/>
                  <a:pt x="239675" y="431483"/>
                </a:cubicBezTo>
                <a:cubicBezTo>
                  <a:pt x="283815" y="431483"/>
                  <a:pt x="325865" y="440428"/>
                  <a:pt x="364110" y="456605"/>
                </a:cubicBezTo>
                <a:lnTo>
                  <a:pt x="392039" y="471763"/>
                </a:lnTo>
                <a:lnTo>
                  <a:pt x="414033" y="445106"/>
                </a:lnTo>
                <a:cubicBezTo>
                  <a:pt x="471885" y="387254"/>
                  <a:pt x="551805" y="351473"/>
                  <a:pt x="640084" y="351473"/>
                </a:cubicBezTo>
                <a:lnTo>
                  <a:pt x="653018" y="352777"/>
                </a:lnTo>
                <a:lnTo>
                  <a:pt x="653850" y="344524"/>
                </a:lnTo>
                <a:cubicBezTo>
                  <a:pt x="694085" y="147905"/>
                  <a:pt x="868053" y="0"/>
                  <a:pt x="1076568" y="0"/>
                </a:cubicBezTo>
                <a:close/>
              </a:path>
            </a:pathLst>
          </a:custGeom>
          <a:solidFill>
            <a:srgbClr val="FFFFFF">
              <a:alpha val="14902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 bwMode="gray">
          <a:xfrm>
            <a:off x="4572000" y="0"/>
            <a:ext cx="4572000" cy="5143500"/>
          </a:xfr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754563" y="4853288"/>
            <a:ext cx="3703638" cy="1825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>
          <a:xfrm>
            <a:off x="365124" y="1874518"/>
            <a:ext cx="4024313" cy="2787970"/>
          </a:xfrm>
        </p:spPr>
        <p:txBody>
          <a:bodyPr rIns="182880" anchor="ctr" anchorCtr="0">
            <a:noAutofit/>
          </a:bodyPr>
          <a:lstStyle>
            <a:lvl1pPr marL="0" indent="0">
              <a:spcBef>
                <a:spcPts val="900"/>
              </a:spcBef>
              <a:buClrTx/>
              <a:buFontTx/>
              <a:buNone/>
              <a:defRPr sz="1400" b="0">
                <a:solidFill>
                  <a:schemeClr val="tx1"/>
                </a:solidFill>
              </a:defRPr>
            </a:lvl1pPr>
            <a:lvl2pPr marL="0" indent="0">
              <a:spcBef>
                <a:spcPts val="900"/>
              </a:spcBef>
              <a:buFontTx/>
              <a:buNone/>
              <a:defRPr sz="2400">
                <a:solidFill>
                  <a:schemeClr val="bg1"/>
                </a:solidFill>
              </a:defRPr>
            </a:lvl2pPr>
            <a:lvl3pPr marL="182880" indent="-182880">
              <a:spcBef>
                <a:spcPts val="900"/>
              </a:spcBef>
              <a:buSzPct val="120000"/>
              <a:buFont typeface="Calibri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>
              <a:defRPr>
                <a:solidFill>
                  <a:schemeClr val="bg1"/>
                </a:solidFill>
              </a:defRPr>
            </a:lvl4pPr>
            <a:lvl5pPr marL="548640">
              <a:defRPr>
                <a:solidFill>
                  <a:schemeClr val="bg1"/>
                </a:solidFill>
              </a:defRPr>
            </a:lvl5pPr>
            <a:lvl6pPr marL="731520">
              <a:defRPr>
                <a:solidFill>
                  <a:schemeClr val="bg1"/>
                </a:solidFill>
              </a:defRPr>
            </a:lvl6pPr>
            <a:lvl7pPr marL="914400">
              <a:defRPr>
                <a:solidFill>
                  <a:schemeClr val="bg1"/>
                </a:solidFill>
              </a:defRPr>
            </a:lvl7pPr>
            <a:lvl8pPr marL="1097280">
              <a:defRPr>
                <a:solidFill>
                  <a:schemeClr val="bg1"/>
                </a:solidFill>
              </a:defRPr>
            </a:lvl8pPr>
            <a:lvl9pPr marL="128016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 bwMode="gray">
          <a:xfrm>
            <a:off x="0" y="0"/>
            <a:ext cx="4572000" cy="1508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2" name="Group 1"/>
          <p:cNvGrpSpPr>
            <a:grpSpLocks noChangeAspect="1"/>
          </p:cNvGrpSpPr>
          <p:nvPr userDrawn="1"/>
        </p:nvGrpSpPr>
        <p:grpSpPr>
          <a:xfrm>
            <a:off x="0" y="0"/>
            <a:ext cx="1508760" cy="1508760"/>
            <a:chOff x="0" y="0"/>
            <a:chExt cx="1508760" cy="1508760"/>
          </a:xfrm>
        </p:grpSpPr>
        <p:sp>
          <p:nvSpPr>
            <p:cNvPr id="14" name="Rectangle 13"/>
            <p:cNvSpPr>
              <a:spLocks noChangeAspect="1"/>
            </p:cNvSpPr>
            <p:nvPr userDrawn="1"/>
          </p:nvSpPr>
          <p:spPr bwMode="hidden">
            <a:xfrm>
              <a:off x="0" y="0"/>
              <a:ext cx="1508760" cy="1508760"/>
            </a:xfrm>
            <a:prstGeom prst="rect">
              <a:avLst/>
            </a:prstGeom>
            <a:solidFill>
              <a:srgbClr val="1F2555"/>
            </a:solidFill>
            <a:ln>
              <a:noFill/>
            </a:ln>
          </p:spPr>
          <p:style>
            <a:lnRef idx="0">
              <a:schemeClr val="dk1"/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invGray">
            <a:xfrm>
              <a:off x="164876" y="205997"/>
              <a:ext cx="1206724" cy="1082668"/>
            </a:xfrm>
            <a:prstGeom prst="rect">
              <a:avLst/>
            </a:prstGeom>
          </p:spPr>
        </p:pic>
      </p:grp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1F2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ChangeAspect="1"/>
          </p:cNvSpPr>
          <p:nvPr userDrawn="1"/>
        </p:nvSpPr>
        <p:spPr bwMode="hidden">
          <a:xfrm>
            <a:off x="-4" y="2912485"/>
            <a:ext cx="9144004" cy="2231016"/>
          </a:xfrm>
          <a:custGeom>
            <a:avLst/>
            <a:gdLst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2555062 h 2974687"/>
              <a:gd name="connsiteX16" fmla="*/ 0 w 12192005"/>
              <a:gd name="connsiteY16" fmla="*/ 1377434 h 2974687"/>
              <a:gd name="connsiteX17" fmla="*/ 30279 w 12192005"/>
              <a:gd name="connsiteY17" fmla="*/ 1340737 h 2974687"/>
              <a:gd name="connsiteX18" fmla="*/ 532612 w 12192005"/>
              <a:gd name="connsiteY18" fmla="*/ 1132663 h 2974687"/>
              <a:gd name="connsiteX19" fmla="*/ 809134 w 12192005"/>
              <a:gd name="connsiteY19" fmla="*/ 1188491 h 2974687"/>
              <a:gd name="connsiteX20" fmla="*/ 871197 w 12192005"/>
              <a:gd name="connsiteY20" fmla="*/ 1222176 h 2974687"/>
              <a:gd name="connsiteX21" fmla="*/ 920073 w 12192005"/>
              <a:gd name="connsiteY21" fmla="*/ 1162937 h 2974687"/>
              <a:gd name="connsiteX22" fmla="*/ 1422408 w 12192005"/>
              <a:gd name="connsiteY22" fmla="*/ 954863 h 2974687"/>
              <a:gd name="connsiteX23" fmla="*/ 1451151 w 12192005"/>
              <a:gd name="connsiteY23" fmla="*/ 957761 h 2974687"/>
              <a:gd name="connsiteX24" fmla="*/ 1453000 w 12192005"/>
              <a:gd name="connsiteY24" fmla="*/ 939422 h 2974687"/>
              <a:gd name="connsiteX25" fmla="*/ 2392372 w 12192005"/>
              <a:gd name="connsiteY25" fmla="*/ 173813 h 2974687"/>
              <a:gd name="connsiteX26" fmla="*/ 3351221 w 12192005"/>
              <a:gd name="connsiteY26" fmla="*/ 1132663 h 2974687"/>
              <a:gd name="connsiteX27" fmla="*/ 3348380 w 12192005"/>
              <a:gd name="connsiteY27" fmla="*/ 1160840 h 2974687"/>
              <a:gd name="connsiteX28" fmla="*/ 3449988 w 12192005"/>
              <a:gd name="connsiteY28" fmla="*/ 1192380 h 2974687"/>
              <a:gd name="connsiteX29" fmla="*/ 3708764 w 12192005"/>
              <a:gd name="connsiteY29" fmla="*/ 1405477 h 2974687"/>
              <a:gd name="connsiteX30" fmla="*/ 3735036 w 12192005"/>
              <a:gd name="connsiteY30" fmla="*/ 1460129 h 2974687"/>
              <a:gd name="connsiteX31" fmla="*/ 3775589 w 12192005"/>
              <a:gd name="connsiteY31" fmla="*/ 1426671 h 2974687"/>
              <a:gd name="connsiteX32" fmla="*/ 4042973 w 12192005"/>
              <a:gd name="connsiteY32" fmla="*/ 1344996 h 2974687"/>
              <a:gd name="connsiteX33" fmla="*/ 4139355 w 12192005"/>
              <a:gd name="connsiteY33" fmla="*/ 1354712 h 2974687"/>
              <a:gd name="connsiteX34" fmla="*/ 4224117 w 12192005"/>
              <a:gd name="connsiteY34" fmla="*/ 1381024 h 2974687"/>
              <a:gd name="connsiteX35" fmla="*/ 4241201 w 12192005"/>
              <a:gd name="connsiteY35" fmla="*/ 1325996 h 2974687"/>
              <a:gd name="connsiteX36" fmla="*/ 4783148 w 12192005"/>
              <a:gd name="connsiteY36" fmla="*/ 966769 h 2974687"/>
              <a:gd name="connsiteX37" fmla="*/ 4825455 w 12192005"/>
              <a:gd name="connsiteY37" fmla="*/ 971034 h 2974687"/>
              <a:gd name="connsiteX38" fmla="*/ 4864350 w 12192005"/>
              <a:gd name="connsiteY38" fmla="*/ 899371 h 2974687"/>
              <a:gd name="connsiteX39" fmla="*/ 5659444 w 12192005"/>
              <a:gd name="connsiteY39" fmla="*/ 476623 h 2974687"/>
              <a:gd name="connsiteX40" fmla="*/ 6337453 w 12192005"/>
              <a:gd name="connsiteY40" fmla="*/ 757464 h 2974687"/>
              <a:gd name="connsiteX41" fmla="*/ 6425970 w 12192005"/>
              <a:gd name="connsiteY41" fmla="*/ 864748 h 2974687"/>
              <a:gd name="connsiteX42" fmla="*/ 6451259 w 12192005"/>
              <a:gd name="connsiteY42" fmla="*/ 818157 h 2974687"/>
              <a:gd name="connsiteX43" fmla="*/ 7366802 w 12192005"/>
              <a:gd name="connsiteY43" fmla="*/ 331367 h 2974687"/>
              <a:gd name="connsiteX44" fmla="*/ 7479690 w 12192005"/>
              <a:gd name="connsiteY44" fmla="*/ 337067 h 2974687"/>
              <a:gd name="connsiteX45" fmla="*/ 7587922 w 12192005"/>
              <a:gd name="connsiteY45" fmla="*/ 353585 h 2974687"/>
              <a:gd name="connsiteX46" fmla="*/ 7654776 w 12192005"/>
              <a:gd name="connsiteY46" fmla="*/ 298426 h 2974687"/>
              <a:gd name="connsiteX47" fmla="*/ 8062731 w 12192005"/>
              <a:gd name="connsiteY47" fmla="*/ 173813 h 2974687"/>
              <a:gd name="connsiteX48" fmla="*/ 8777558 w 12192005"/>
              <a:gd name="connsiteY48" fmla="*/ 756414 h 2974687"/>
              <a:gd name="connsiteX49" fmla="*/ 8779462 w 12192005"/>
              <a:gd name="connsiteY49" fmla="*/ 775297 h 2974687"/>
              <a:gd name="connsiteX50" fmla="*/ 8800464 w 12192005"/>
              <a:gd name="connsiteY50" fmla="*/ 768778 h 2974687"/>
              <a:gd name="connsiteX51" fmla="*/ 8919000 w 12192005"/>
              <a:gd name="connsiteY51" fmla="*/ 756828 h 2974687"/>
              <a:gd name="connsiteX52" fmla="*/ 9406718 w 12192005"/>
              <a:gd name="connsiteY52" fmla="*/ 1016146 h 2974687"/>
              <a:gd name="connsiteX53" fmla="*/ 9430890 w 12192005"/>
              <a:gd name="connsiteY53" fmla="*/ 1060679 h 2974687"/>
              <a:gd name="connsiteX54" fmla="*/ 9438634 w 12192005"/>
              <a:gd name="connsiteY54" fmla="*/ 1035731 h 2974687"/>
              <a:gd name="connsiteX55" fmla="*/ 10170720 w 12192005"/>
              <a:gd name="connsiteY55" fmla="*/ 550471 h 2974687"/>
              <a:gd name="connsiteX56" fmla="*/ 10330844 w 12192005"/>
              <a:gd name="connsiteY56" fmla="*/ 566613 h 2974687"/>
              <a:gd name="connsiteX57" fmla="*/ 10350690 w 12192005"/>
              <a:gd name="connsiteY57" fmla="*/ 571716 h 2974687"/>
              <a:gd name="connsiteX58" fmla="*/ 10345328 w 12192005"/>
              <a:gd name="connsiteY58" fmla="*/ 518528 h 2974687"/>
              <a:gd name="connsiteX59" fmla="*/ 10863857 w 12192005"/>
              <a:gd name="connsiteY59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1377434 h 2974687"/>
              <a:gd name="connsiteX16" fmla="*/ 30279 w 12192005"/>
              <a:gd name="connsiteY16" fmla="*/ 1340737 h 2974687"/>
              <a:gd name="connsiteX17" fmla="*/ 532612 w 12192005"/>
              <a:gd name="connsiteY17" fmla="*/ 1132663 h 2974687"/>
              <a:gd name="connsiteX18" fmla="*/ 809134 w 12192005"/>
              <a:gd name="connsiteY18" fmla="*/ 1188491 h 2974687"/>
              <a:gd name="connsiteX19" fmla="*/ 871197 w 12192005"/>
              <a:gd name="connsiteY19" fmla="*/ 1222176 h 2974687"/>
              <a:gd name="connsiteX20" fmla="*/ 920073 w 12192005"/>
              <a:gd name="connsiteY20" fmla="*/ 1162937 h 2974687"/>
              <a:gd name="connsiteX21" fmla="*/ 1422408 w 12192005"/>
              <a:gd name="connsiteY21" fmla="*/ 954863 h 2974687"/>
              <a:gd name="connsiteX22" fmla="*/ 1451151 w 12192005"/>
              <a:gd name="connsiteY22" fmla="*/ 957761 h 2974687"/>
              <a:gd name="connsiteX23" fmla="*/ 1453000 w 12192005"/>
              <a:gd name="connsiteY23" fmla="*/ 939422 h 2974687"/>
              <a:gd name="connsiteX24" fmla="*/ 2392372 w 12192005"/>
              <a:gd name="connsiteY24" fmla="*/ 173813 h 2974687"/>
              <a:gd name="connsiteX25" fmla="*/ 3351221 w 12192005"/>
              <a:gd name="connsiteY25" fmla="*/ 1132663 h 2974687"/>
              <a:gd name="connsiteX26" fmla="*/ 3348380 w 12192005"/>
              <a:gd name="connsiteY26" fmla="*/ 1160840 h 2974687"/>
              <a:gd name="connsiteX27" fmla="*/ 3449988 w 12192005"/>
              <a:gd name="connsiteY27" fmla="*/ 1192380 h 2974687"/>
              <a:gd name="connsiteX28" fmla="*/ 3708764 w 12192005"/>
              <a:gd name="connsiteY28" fmla="*/ 1405477 h 2974687"/>
              <a:gd name="connsiteX29" fmla="*/ 3735036 w 12192005"/>
              <a:gd name="connsiteY29" fmla="*/ 1460129 h 2974687"/>
              <a:gd name="connsiteX30" fmla="*/ 3775589 w 12192005"/>
              <a:gd name="connsiteY30" fmla="*/ 1426671 h 2974687"/>
              <a:gd name="connsiteX31" fmla="*/ 4042973 w 12192005"/>
              <a:gd name="connsiteY31" fmla="*/ 1344996 h 2974687"/>
              <a:gd name="connsiteX32" fmla="*/ 4139355 w 12192005"/>
              <a:gd name="connsiteY32" fmla="*/ 1354712 h 2974687"/>
              <a:gd name="connsiteX33" fmla="*/ 4224117 w 12192005"/>
              <a:gd name="connsiteY33" fmla="*/ 1381024 h 2974687"/>
              <a:gd name="connsiteX34" fmla="*/ 4241201 w 12192005"/>
              <a:gd name="connsiteY34" fmla="*/ 1325996 h 2974687"/>
              <a:gd name="connsiteX35" fmla="*/ 4783148 w 12192005"/>
              <a:gd name="connsiteY35" fmla="*/ 966769 h 2974687"/>
              <a:gd name="connsiteX36" fmla="*/ 4825455 w 12192005"/>
              <a:gd name="connsiteY36" fmla="*/ 971034 h 2974687"/>
              <a:gd name="connsiteX37" fmla="*/ 4864350 w 12192005"/>
              <a:gd name="connsiteY37" fmla="*/ 899371 h 2974687"/>
              <a:gd name="connsiteX38" fmla="*/ 5659444 w 12192005"/>
              <a:gd name="connsiteY38" fmla="*/ 476623 h 2974687"/>
              <a:gd name="connsiteX39" fmla="*/ 6337453 w 12192005"/>
              <a:gd name="connsiteY39" fmla="*/ 757464 h 2974687"/>
              <a:gd name="connsiteX40" fmla="*/ 6425970 w 12192005"/>
              <a:gd name="connsiteY40" fmla="*/ 864748 h 2974687"/>
              <a:gd name="connsiteX41" fmla="*/ 6451259 w 12192005"/>
              <a:gd name="connsiteY41" fmla="*/ 818157 h 2974687"/>
              <a:gd name="connsiteX42" fmla="*/ 7366802 w 12192005"/>
              <a:gd name="connsiteY42" fmla="*/ 331367 h 2974687"/>
              <a:gd name="connsiteX43" fmla="*/ 7479690 w 12192005"/>
              <a:gd name="connsiteY43" fmla="*/ 337067 h 2974687"/>
              <a:gd name="connsiteX44" fmla="*/ 7587922 w 12192005"/>
              <a:gd name="connsiteY44" fmla="*/ 353585 h 2974687"/>
              <a:gd name="connsiteX45" fmla="*/ 7654776 w 12192005"/>
              <a:gd name="connsiteY45" fmla="*/ 298426 h 2974687"/>
              <a:gd name="connsiteX46" fmla="*/ 8062731 w 12192005"/>
              <a:gd name="connsiteY46" fmla="*/ 173813 h 2974687"/>
              <a:gd name="connsiteX47" fmla="*/ 8777558 w 12192005"/>
              <a:gd name="connsiteY47" fmla="*/ 756414 h 2974687"/>
              <a:gd name="connsiteX48" fmla="*/ 8779462 w 12192005"/>
              <a:gd name="connsiteY48" fmla="*/ 775297 h 2974687"/>
              <a:gd name="connsiteX49" fmla="*/ 8800464 w 12192005"/>
              <a:gd name="connsiteY49" fmla="*/ 768778 h 2974687"/>
              <a:gd name="connsiteX50" fmla="*/ 8919000 w 12192005"/>
              <a:gd name="connsiteY50" fmla="*/ 756828 h 2974687"/>
              <a:gd name="connsiteX51" fmla="*/ 9406718 w 12192005"/>
              <a:gd name="connsiteY51" fmla="*/ 1016146 h 2974687"/>
              <a:gd name="connsiteX52" fmla="*/ 9430890 w 12192005"/>
              <a:gd name="connsiteY52" fmla="*/ 1060679 h 2974687"/>
              <a:gd name="connsiteX53" fmla="*/ 9438634 w 12192005"/>
              <a:gd name="connsiteY53" fmla="*/ 1035731 h 2974687"/>
              <a:gd name="connsiteX54" fmla="*/ 10170720 w 12192005"/>
              <a:gd name="connsiteY54" fmla="*/ 550471 h 2974687"/>
              <a:gd name="connsiteX55" fmla="*/ 10330844 w 12192005"/>
              <a:gd name="connsiteY55" fmla="*/ 566613 h 2974687"/>
              <a:gd name="connsiteX56" fmla="*/ 10350690 w 12192005"/>
              <a:gd name="connsiteY56" fmla="*/ 571716 h 2974687"/>
              <a:gd name="connsiteX57" fmla="*/ 10345328 w 12192005"/>
              <a:gd name="connsiteY57" fmla="*/ 518528 h 2974687"/>
              <a:gd name="connsiteX58" fmla="*/ 10863857 w 12192005"/>
              <a:gd name="connsiteY58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0 w 12192005"/>
              <a:gd name="connsiteY14" fmla="*/ 1377434 h 2974687"/>
              <a:gd name="connsiteX15" fmla="*/ 30279 w 12192005"/>
              <a:gd name="connsiteY15" fmla="*/ 1340737 h 2974687"/>
              <a:gd name="connsiteX16" fmla="*/ 532612 w 12192005"/>
              <a:gd name="connsiteY16" fmla="*/ 1132663 h 2974687"/>
              <a:gd name="connsiteX17" fmla="*/ 809134 w 12192005"/>
              <a:gd name="connsiteY17" fmla="*/ 1188491 h 2974687"/>
              <a:gd name="connsiteX18" fmla="*/ 871197 w 12192005"/>
              <a:gd name="connsiteY18" fmla="*/ 1222176 h 2974687"/>
              <a:gd name="connsiteX19" fmla="*/ 920073 w 12192005"/>
              <a:gd name="connsiteY19" fmla="*/ 1162937 h 2974687"/>
              <a:gd name="connsiteX20" fmla="*/ 1422408 w 12192005"/>
              <a:gd name="connsiteY20" fmla="*/ 954863 h 2974687"/>
              <a:gd name="connsiteX21" fmla="*/ 1451151 w 12192005"/>
              <a:gd name="connsiteY21" fmla="*/ 957761 h 2974687"/>
              <a:gd name="connsiteX22" fmla="*/ 1453000 w 12192005"/>
              <a:gd name="connsiteY22" fmla="*/ 939422 h 2974687"/>
              <a:gd name="connsiteX23" fmla="*/ 2392372 w 12192005"/>
              <a:gd name="connsiteY23" fmla="*/ 173813 h 2974687"/>
              <a:gd name="connsiteX24" fmla="*/ 3351221 w 12192005"/>
              <a:gd name="connsiteY24" fmla="*/ 1132663 h 2974687"/>
              <a:gd name="connsiteX25" fmla="*/ 3348380 w 12192005"/>
              <a:gd name="connsiteY25" fmla="*/ 1160840 h 2974687"/>
              <a:gd name="connsiteX26" fmla="*/ 3449988 w 12192005"/>
              <a:gd name="connsiteY26" fmla="*/ 1192380 h 2974687"/>
              <a:gd name="connsiteX27" fmla="*/ 3708764 w 12192005"/>
              <a:gd name="connsiteY27" fmla="*/ 1405477 h 2974687"/>
              <a:gd name="connsiteX28" fmla="*/ 3735036 w 12192005"/>
              <a:gd name="connsiteY28" fmla="*/ 1460129 h 2974687"/>
              <a:gd name="connsiteX29" fmla="*/ 3775589 w 12192005"/>
              <a:gd name="connsiteY29" fmla="*/ 1426671 h 2974687"/>
              <a:gd name="connsiteX30" fmla="*/ 4042973 w 12192005"/>
              <a:gd name="connsiteY30" fmla="*/ 1344996 h 2974687"/>
              <a:gd name="connsiteX31" fmla="*/ 4139355 w 12192005"/>
              <a:gd name="connsiteY31" fmla="*/ 1354712 h 2974687"/>
              <a:gd name="connsiteX32" fmla="*/ 4224117 w 12192005"/>
              <a:gd name="connsiteY32" fmla="*/ 1381024 h 2974687"/>
              <a:gd name="connsiteX33" fmla="*/ 4241201 w 12192005"/>
              <a:gd name="connsiteY33" fmla="*/ 1325996 h 2974687"/>
              <a:gd name="connsiteX34" fmla="*/ 4783148 w 12192005"/>
              <a:gd name="connsiteY34" fmla="*/ 966769 h 2974687"/>
              <a:gd name="connsiteX35" fmla="*/ 4825455 w 12192005"/>
              <a:gd name="connsiteY35" fmla="*/ 971034 h 2974687"/>
              <a:gd name="connsiteX36" fmla="*/ 4864350 w 12192005"/>
              <a:gd name="connsiteY36" fmla="*/ 899371 h 2974687"/>
              <a:gd name="connsiteX37" fmla="*/ 5659444 w 12192005"/>
              <a:gd name="connsiteY37" fmla="*/ 476623 h 2974687"/>
              <a:gd name="connsiteX38" fmla="*/ 6337453 w 12192005"/>
              <a:gd name="connsiteY38" fmla="*/ 757464 h 2974687"/>
              <a:gd name="connsiteX39" fmla="*/ 6425970 w 12192005"/>
              <a:gd name="connsiteY39" fmla="*/ 864748 h 2974687"/>
              <a:gd name="connsiteX40" fmla="*/ 6451259 w 12192005"/>
              <a:gd name="connsiteY40" fmla="*/ 818157 h 2974687"/>
              <a:gd name="connsiteX41" fmla="*/ 7366802 w 12192005"/>
              <a:gd name="connsiteY41" fmla="*/ 331367 h 2974687"/>
              <a:gd name="connsiteX42" fmla="*/ 7479690 w 12192005"/>
              <a:gd name="connsiteY42" fmla="*/ 337067 h 2974687"/>
              <a:gd name="connsiteX43" fmla="*/ 7587922 w 12192005"/>
              <a:gd name="connsiteY43" fmla="*/ 353585 h 2974687"/>
              <a:gd name="connsiteX44" fmla="*/ 7654776 w 12192005"/>
              <a:gd name="connsiteY44" fmla="*/ 298426 h 2974687"/>
              <a:gd name="connsiteX45" fmla="*/ 8062731 w 12192005"/>
              <a:gd name="connsiteY45" fmla="*/ 173813 h 2974687"/>
              <a:gd name="connsiteX46" fmla="*/ 8777558 w 12192005"/>
              <a:gd name="connsiteY46" fmla="*/ 756414 h 2974687"/>
              <a:gd name="connsiteX47" fmla="*/ 8779462 w 12192005"/>
              <a:gd name="connsiteY47" fmla="*/ 775297 h 2974687"/>
              <a:gd name="connsiteX48" fmla="*/ 8800464 w 12192005"/>
              <a:gd name="connsiteY48" fmla="*/ 768778 h 2974687"/>
              <a:gd name="connsiteX49" fmla="*/ 8919000 w 12192005"/>
              <a:gd name="connsiteY49" fmla="*/ 756828 h 2974687"/>
              <a:gd name="connsiteX50" fmla="*/ 9406718 w 12192005"/>
              <a:gd name="connsiteY50" fmla="*/ 1016146 h 2974687"/>
              <a:gd name="connsiteX51" fmla="*/ 9430890 w 12192005"/>
              <a:gd name="connsiteY51" fmla="*/ 1060679 h 2974687"/>
              <a:gd name="connsiteX52" fmla="*/ 9438634 w 12192005"/>
              <a:gd name="connsiteY52" fmla="*/ 1035731 h 2974687"/>
              <a:gd name="connsiteX53" fmla="*/ 10170720 w 12192005"/>
              <a:gd name="connsiteY53" fmla="*/ 550471 h 2974687"/>
              <a:gd name="connsiteX54" fmla="*/ 10330844 w 12192005"/>
              <a:gd name="connsiteY54" fmla="*/ 566613 h 2974687"/>
              <a:gd name="connsiteX55" fmla="*/ 10350690 w 12192005"/>
              <a:gd name="connsiteY55" fmla="*/ 571716 h 2974687"/>
              <a:gd name="connsiteX56" fmla="*/ 10345328 w 12192005"/>
              <a:gd name="connsiteY56" fmla="*/ 518528 h 2974687"/>
              <a:gd name="connsiteX57" fmla="*/ 10863857 w 12192005"/>
              <a:gd name="connsiteY57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576776 h 2974687"/>
              <a:gd name="connsiteX11" fmla="*/ 12192005 w 12192005"/>
              <a:gd name="connsiteY11" fmla="*/ 2974687 h 2974687"/>
              <a:gd name="connsiteX12" fmla="*/ 5 w 12192005"/>
              <a:gd name="connsiteY12" fmla="*/ 2974687 h 2974687"/>
              <a:gd name="connsiteX13" fmla="*/ 0 w 12192005"/>
              <a:gd name="connsiteY13" fmla="*/ 1377434 h 2974687"/>
              <a:gd name="connsiteX14" fmla="*/ 30279 w 12192005"/>
              <a:gd name="connsiteY14" fmla="*/ 1340737 h 2974687"/>
              <a:gd name="connsiteX15" fmla="*/ 532612 w 12192005"/>
              <a:gd name="connsiteY15" fmla="*/ 1132663 h 2974687"/>
              <a:gd name="connsiteX16" fmla="*/ 809134 w 12192005"/>
              <a:gd name="connsiteY16" fmla="*/ 1188491 h 2974687"/>
              <a:gd name="connsiteX17" fmla="*/ 871197 w 12192005"/>
              <a:gd name="connsiteY17" fmla="*/ 1222176 h 2974687"/>
              <a:gd name="connsiteX18" fmla="*/ 920073 w 12192005"/>
              <a:gd name="connsiteY18" fmla="*/ 1162937 h 2974687"/>
              <a:gd name="connsiteX19" fmla="*/ 1422408 w 12192005"/>
              <a:gd name="connsiteY19" fmla="*/ 954863 h 2974687"/>
              <a:gd name="connsiteX20" fmla="*/ 1451151 w 12192005"/>
              <a:gd name="connsiteY20" fmla="*/ 957761 h 2974687"/>
              <a:gd name="connsiteX21" fmla="*/ 1453000 w 12192005"/>
              <a:gd name="connsiteY21" fmla="*/ 939422 h 2974687"/>
              <a:gd name="connsiteX22" fmla="*/ 2392372 w 12192005"/>
              <a:gd name="connsiteY22" fmla="*/ 173813 h 2974687"/>
              <a:gd name="connsiteX23" fmla="*/ 3351221 w 12192005"/>
              <a:gd name="connsiteY23" fmla="*/ 1132663 h 2974687"/>
              <a:gd name="connsiteX24" fmla="*/ 3348380 w 12192005"/>
              <a:gd name="connsiteY24" fmla="*/ 1160840 h 2974687"/>
              <a:gd name="connsiteX25" fmla="*/ 3449988 w 12192005"/>
              <a:gd name="connsiteY25" fmla="*/ 1192380 h 2974687"/>
              <a:gd name="connsiteX26" fmla="*/ 3708764 w 12192005"/>
              <a:gd name="connsiteY26" fmla="*/ 1405477 h 2974687"/>
              <a:gd name="connsiteX27" fmla="*/ 3735036 w 12192005"/>
              <a:gd name="connsiteY27" fmla="*/ 1460129 h 2974687"/>
              <a:gd name="connsiteX28" fmla="*/ 3775589 w 12192005"/>
              <a:gd name="connsiteY28" fmla="*/ 1426671 h 2974687"/>
              <a:gd name="connsiteX29" fmla="*/ 4042973 w 12192005"/>
              <a:gd name="connsiteY29" fmla="*/ 1344996 h 2974687"/>
              <a:gd name="connsiteX30" fmla="*/ 4139355 w 12192005"/>
              <a:gd name="connsiteY30" fmla="*/ 1354712 h 2974687"/>
              <a:gd name="connsiteX31" fmla="*/ 4224117 w 12192005"/>
              <a:gd name="connsiteY31" fmla="*/ 1381024 h 2974687"/>
              <a:gd name="connsiteX32" fmla="*/ 4241201 w 12192005"/>
              <a:gd name="connsiteY32" fmla="*/ 1325996 h 2974687"/>
              <a:gd name="connsiteX33" fmla="*/ 4783148 w 12192005"/>
              <a:gd name="connsiteY33" fmla="*/ 966769 h 2974687"/>
              <a:gd name="connsiteX34" fmla="*/ 4825455 w 12192005"/>
              <a:gd name="connsiteY34" fmla="*/ 971034 h 2974687"/>
              <a:gd name="connsiteX35" fmla="*/ 4864350 w 12192005"/>
              <a:gd name="connsiteY35" fmla="*/ 899371 h 2974687"/>
              <a:gd name="connsiteX36" fmla="*/ 5659444 w 12192005"/>
              <a:gd name="connsiteY36" fmla="*/ 476623 h 2974687"/>
              <a:gd name="connsiteX37" fmla="*/ 6337453 w 12192005"/>
              <a:gd name="connsiteY37" fmla="*/ 757464 h 2974687"/>
              <a:gd name="connsiteX38" fmla="*/ 6425970 w 12192005"/>
              <a:gd name="connsiteY38" fmla="*/ 864748 h 2974687"/>
              <a:gd name="connsiteX39" fmla="*/ 6451259 w 12192005"/>
              <a:gd name="connsiteY39" fmla="*/ 818157 h 2974687"/>
              <a:gd name="connsiteX40" fmla="*/ 7366802 w 12192005"/>
              <a:gd name="connsiteY40" fmla="*/ 331367 h 2974687"/>
              <a:gd name="connsiteX41" fmla="*/ 7479690 w 12192005"/>
              <a:gd name="connsiteY41" fmla="*/ 337067 h 2974687"/>
              <a:gd name="connsiteX42" fmla="*/ 7587922 w 12192005"/>
              <a:gd name="connsiteY42" fmla="*/ 353585 h 2974687"/>
              <a:gd name="connsiteX43" fmla="*/ 7654776 w 12192005"/>
              <a:gd name="connsiteY43" fmla="*/ 298426 h 2974687"/>
              <a:gd name="connsiteX44" fmla="*/ 8062731 w 12192005"/>
              <a:gd name="connsiteY44" fmla="*/ 173813 h 2974687"/>
              <a:gd name="connsiteX45" fmla="*/ 8777558 w 12192005"/>
              <a:gd name="connsiteY45" fmla="*/ 756414 h 2974687"/>
              <a:gd name="connsiteX46" fmla="*/ 8779462 w 12192005"/>
              <a:gd name="connsiteY46" fmla="*/ 775297 h 2974687"/>
              <a:gd name="connsiteX47" fmla="*/ 8800464 w 12192005"/>
              <a:gd name="connsiteY47" fmla="*/ 768778 h 2974687"/>
              <a:gd name="connsiteX48" fmla="*/ 8919000 w 12192005"/>
              <a:gd name="connsiteY48" fmla="*/ 756828 h 2974687"/>
              <a:gd name="connsiteX49" fmla="*/ 9406718 w 12192005"/>
              <a:gd name="connsiteY49" fmla="*/ 1016146 h 2974687"/>
              <a:gd name="connsiteX50" fmla="*/ 9430890 w 12192005"/>
              <a:gd name="connsiteY50" fmla="*/ 1060679 h 2974687"/>
              <a:gd name="connsiteX51" fmla="*/ 9438634 w 12192005"/>
              <a:gd name="connsiteY51" fmla="*/ 1035731 h 2974687"/>
              <a:gd name="connsiteX52" fmla="*/ 10170720 w 12192005"/>
              <a:gd name="connsiteY52" fmla="*/ 550471 h 2974687"/>
              <a:gd name="connsiteX53" fmla="*/ 10330844 w 12192005"/>
              <a:gd name="connsiteY53" fmla="*/ 566613 h 2974687"/>
              <a:gd name="connsiteX54" fmla="*/ 10350690 w 12192005"/>
              <a:gd name="connsiteY54" fmla="*/ 571716 h 2974687"/>
              <a:gd name="connsiteX55" fmla="*/ 10345328 w 12192005"/>
              <a:gd name="connsiteY55" fmla="*/ 518528 h 2974687"/>
              <a:gd name="connsiteX56" fmla="*/ 10863857 w 12192005"/>
              <a:gd name="connsiteY56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974687 h 2974687"/>
              <a:gd name="connsiteX11" fmla="*/ 5 w 12192005"/>
              <a:gd name="connsiteY11" fmla="*/ 2974687 h 2974687"/>
              <a:gd name="connsiteX12" fmla="*/ 0 w 12192005"/>
              <a:gd name="connsiteY12" fmla="*/ 1377434 h 2974687"/>
              <a:gd name="connsiteX13" fmla="*/ 30279 w 12192005"/>
              <a:gd name="connsiteY13" fmla="*/ 1340737 h 2974687"/>
              <a:gd name="connsiteX14" fmla="*/ 532612 w 12192005"/>
              <a:gd name="connsiteY14" fmla="*/ 1132663 h 2974687"/>
              <a:gd name="connsiteX15" fmla="*/ 809134 w 12192005"/>
              <a:gd name="connsiteY15" fmla="*/ 1188491 h 2974687"/>
              <a:gd name="connsiteX16" fmla="*/ 871197 w 12192005"/>
              <a:gd name="connsiteY16" fmla="*/ 1222176 h 2974687"/>
              <a:gd name="connsiteX17" fmla="*/ 920073 w 12192005"/>
              <a:gd name="connsiteY17" fmla="*/ 1162937 h 2974687"/>
              <a:gd name="connsiteX18" fmla="*/ 1422408 w 12192005"/>
              <a:gd name="connsiteY18" fmla="*/ 954863 h 2974687"/>
              <a:gd name="connsiteX19" fmla="*/ 1451151 w 12192005"/>
              <a:gd name="connsiteY19" fmla="*/ 957761 h 2974687"/>
              <a:gd name="connsiteX20" fmla="*/ 1453000 w 12192005"/>
              <a:gd name="connsiteY20" fmla="*/ 939422 h 2974687"/>
              <a:gd name="connsiteX21" fmla="*/ 2392372 w 12192005"/>
              <a:gd name="connsiteY21" fmla="*/ 173813 h 2974687"/>
              <a:gd name="connsiteX22" fmla="*/ 3351221 w 12192005"/>
              <a:gd name="connsiteY22" fmla="*/ 1132663 h 2974687"/>
              <a:gd name="connsiteX23" fmla="*/ 3348380 w 12192005"/>
              <a:gd name="connsiteY23" fmla="*/ 1160840 h 2974687"/>
              <a:gd name="connsiteX24" fmla="*/ 3449988 w 12192005"/>
              <a:gd name="connsiteY24" fmla="*/ 1192380 h 2974687"/>
              <a:gd name="connsiteX25" fmla="*/ 3708764 w 12192005"/>
              <a:gd name="connsiteY25" fmla="*/ 1405477 h 2974687"/>
              <a:gd name="connsiteX26" fmla="*/ 3735036 w 12192005"/>
              <a:gd name="connsiteY26" fmla="*/ 1460129 h 2974687"/>
              <a:gd name="connsiteX27" fmla="*/ 3775589 w 12192005"/>
              <a:gd name="connsiteY27" fmla="*/ 1426671 h 2974687"/>
              <a:gd name="connsiteX28" fmla="*/ 4042973 w 12192005"/>
              <a:gd name="connsiteY28" fmla="*/ 1344996 h 2974687"/>
              <a:gd name="connsiteX29" fmla="*/ 4139355 w 12192005"/>
              <a:gd name="connsiteY29" fmla="*/ 1354712 h 2974687"/>
              <a:gd name="connsiteX30" fmla="*/ 4224117 w 12192005"/>
              <a:gd name="connsiteY30" fmla="*/ 1381024 h 2974687"/>
              <a:gd name="connsiteX31" fmla="*/ 4241201 w 12192005"/>
              <a:gd name="connsiteY31" fmla="*/ 1325996 h 2974687"/>
              <a:gd name="connsiteX32" fmla="*/ 4783148 w 12192005"/>
              <a:gd name="connsiteY32" fmla="*/ 966769 h 2974687"/>
              <a:gd name="connsiteX33" fmla="*/ 4825455 w 12192005"/>
              <a:gd name="connsiteY33" fmla="*/ 971034 h 2974687"/>
              <a:gd name="connsiteX34" fmla="*/ 4864350 w 12192005"/>
              <a:gd name="connsiteY34" fmla="*/ 899371 h 2974687"/>
              <a:gd name="connsiteX35" fmla="*/ 5659444 w 12192005"/>
              <a:gd name="connsiteY35" fmla="*/ 476623 h 2974687"/>
              <a:gd name="connsiteX36" fmla="*/ 6337453 w 12192005"/>
              <a:gd name="connsiteY36" fmla="*/ 757464 h 2974687"/>
              <a:gd name="connsiteX37" fmla="*/ 6425970 w 12192005"/>
              <a:gd name="connsiteY37" fmla="*/ 864748 h 2974687"/>
              <a:gd name="connsiteX38" fmla="*/ 6451259 w 12192005"/>
              <a:gd name="connsiteY38" fmla="*/ 818157 h 2974687"/>
              <a:gd name="connsiteX39" fmla="*/ 7366802 w 12192005"/>
              <a:gd name="connsiteY39" fmla="*/ 331367 h 2974687"/>
              <a:gd name="connsiteX40" fmla="*/ 7479690 w 12192005"/>
              <a:gd name="connsiteY40" fmla="*/ 337067 h 2974687"/>
              <a:gd name="connsiteX41" fmla="*/ 7587922 w 12192005"/>
              <a:gd name="connsiteY41" fmla="*/ 353585 h 2974687"/>
              <a:gd name="connsiteX42" fmla="*/ 7654776 w 12192005"/>
              <a:gd name="connsiteY42" fmla="*/ 298426 h 2974687"/>
              <a:gd name="connsiteX43" fmla="*/ 8062731 w 12192005"/>
              <a:gd name="connsiteY43" fmla="*/ 173813 h 2974687"/>
              <a:gd name="connsiteX44" fmla="*/ 8777558 w 12192005"/>
              <a:gd name="connsiteY44" fmla="*/ 756414 h 2974687"/>
              <a:gd name="connsiteX45" fmla="*/ 8779462 w 12192005"/>
              <a:gd name="connsiteY45" fmla="*/ 775297 h 2974687"/>
              <a:gd name="connsiteX46" fmla="*/ 8800464 w 12192005"/>
              <a:gd name="connsiteY46" fmla="*/ 768778 h 2974687"/>
              <a:gd name="connsiteX47" fmla="*/ 8919000 w 12192005"/>
              <a:gd name="connsiteY47" fmla="*/ 756828 h 2974687"/>
              <a:gd name="connsiteX48" fmla="*/ 9406718 w 12192005"/>
              <a:gd name="connsiteY48" fmla="*/ 1016146 h 2974687"/>
              <a:gd name="connsiteX49" fmla="*/ 9430890 w 12192005"/>
              <a:gd name="connsiteY49" fmla="*/ 1060679 h 2974687"/>
              <a:gd name="connsiteX50" fmla="*/ 9438634 w 12192005"/>
              <a:gd name="connsiteY50" fmla="*/ 1035731 h 2974687"/>
              <a:gd name="connsiteX51" fmla="*/ 10170720 w 12192005"/>
              <a:gd name="connsiteY51" fmla="*/ 550471 h 2974687"/>
              <a:gd name="connsiteX52" fmla="*/ 10330844 w 12192005"/>
              <a:gd name="connsiteY52" fmla="*/ 566613 h 2974687"/>
              <a:gd name="connsiteX53" fmla="*/ 10350690 w 12192005"/>
              <a:gd name="connsiteY53" fmla="*/ 571716 h 2974687"/>
              <a:gd name="connsiteX54" fmla="*/ 10345328 w 12192005"/>
              <a:gd name="connsiteY54" fmla="*/ 518528 h 2974687"/>
              <a:gd name="connsiteX55" fmla="*/ 10863857 w 12192005"/>
              <a:gd name="connsiteY55" fmla="*/ 0 h 297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5" h="2974687">
                <a:moveTo>
                  <a:pt x="10863857" y="0"/>
                </a:moveTo>
                <a:cubicBezTo>
                  <a:pt x="11078638" y="0"/>
                  <a:pt x="11262920" y="130586"/>
                  <a:pt x="11341637" y="316693"/>
                </a:cubicBezTo>
                <a:lnTo>
                  <a:pt x="11342240" y="318638"/>
                </a:lnTo>
                <a:lnTo>
                  <a:pt x="11353705" y="315079"/>
                </a:lnTo>
                <a:cubicBezTo>
                  <a:pt x="11379704" y="309759"/>
                  <a:pt x="11406623" y="306965"/>
                  <a:pt x="11434194" y="306965"/>
                </a:cubicBezTo>
                <a:cubicBezTo>
                  <a:pt x="11544479" y="306965"/>
                  <a:pt x="11644323" y="351667"/>
                  <a:pt x="11716597" y="423940"/>
                </a:cubicBezTo>
                <a:lnTo>
                  <a:pt x="11762250" y="479273"/>
                </a:lnTo>
                <a:lnTo>
                  <a:pt x="11797268" y="476623"/>
                </a:lnTo>
                <a:cubicBezTo>
                  <a:pt x="11934905" y="476623"/>
                  <a:pt x="12062769" y="518465"/>
                  <a:pt x="12168836" y="590121"/>
                </a:cubicBezTo>
                <a:lnTo>
                  <a:pt x="12192005" y="608326"/>
                </a:lnTo>
                <a:lnTo>
                  <a:pt x="12192005" y="2974687"/>
                </a:lnTo>
                <a:lnTo>
                  <a:pt x="5" y="2974687"/>
                </a:lnTo>
                <a:cubicBezTo>
                  <a:pt x="3" y="2442269"/>
                  <a:pt x="2" y="1909852"/>
                  <a:pt x="0" y="1377434"/>
                </a:cubicBezTo>
                <a:lnTo>
                  <a:pt x="30279" y="1340737"/>
                </a:lnTo>
                <a:cubicBezTo>
                  <a:pt x="158837" y="1212178"/>
                  <a:pt x="336439" y="1132663"/>
                  <a:pt x="532612" y="1132663"/>
                </a:cubicBezTo>
                <a:cubicBezTo>
                  <a:pt x="630699" y="1132663"/>
                  <a:pt x="724144" y="1152542"/>
                  <a:pt x="809134" y="1188491"/>
                </a:cubicBezTo>
                <a:lnTo>
                  <a:pt x="871197" y="1222176"/>
                </a:lnTo>
                <a:lnTo>
                  <a:pt x="920073" y="1162937"/>
                </a:lnTo>
                <a:cubicBezTo>
                  <a:pt x="1048633" y="1034378"/>
                  <a:pt x="1226233" y="954863"/>
                  <a:pt x="1422408" y="954863"/>
                </a:cubicBezTo>
                <a:lnTo>
                  <a:pt x="1451151" y="957761"/>
                </a:lnTo>
                <a:lnTo>
                  <a:pt x="1453000" y="939422"/>
                </a:lnTo>
                <a:cubicBezTo>
                  <a:pt x="1542410" y="502490"/>
                  <a:pt x="1929007" y="173813"/>
                  <a:pt x="2392372" y="173813"/>
                </a:cubicBezTo>
                <a:cubicBezTo>
                  <a:pt x="2921928" y="173813"/>
                  <a:pt x="3351221" y="603105"/>
                  <a:pt x="3351221" y="1132663"/>
                </a:cubicBezTo>
                <a:lnTo>
                  <a:pt x="3348380" y="1160840"/>
                </a:lnTo>
                <a:lnTo>
                  <a:pt x="3449988" y="1192380"/>
                </a:lnTo>
                <a:cubicBezTo>
                  <a:pt x="3555538" y="1237025"/>
                  <a:pt x="3645346" y="1311605"/>
                  <a:pt x="3708764" y="1405477"/>
                </a:cubicBezTo>
                <a:lnTo>
                  <a:pt x="3735036" y="1460129"/>
                </a:lnTo>
                <a:lnTo>
                  <a:pt x="3775589" y="1426671"/>
                </a:lnTo>
                <a:cubicBezTo>
                  <a:pt x="3851917" y="1375106"/>
                  <a:pt x="3943928" y="1344996"/>
                  <a:pt x="4042973" y="1344996"/>
                </a:cubicBezTo>
                <a:cubicBezTo>
                  <a:pt x="4075989" y="1344996"/>
                  <a:pt x="4108222" y="1348342"/>
                  <a:pt x="4139355" y="1354712"/>
                </a:cubicBezTo>
                <a:lnTo>
                  <a:pt x="4224117" y="1381024"/>
                </a:lnTo>
                <a:lnTo>
                  <a:pt x="4241201" y="1325996"/>
                </a:lnTo>
                <a:cubicBezTo>
                  <a:pt x="4330488" y="1114894"/>
                  <a:pt x="4539519" y="966769"/>
                  <a:pt x="4783148" y="966769"/>
                </a:cubicBezTo>
                <a:lnTo>
                  <a:pt x="4825455" y="971034"/>
                </a:lnTo>
                <a:lnTo>
                  <a:pt x="4864350" y="899371"/>
                </a:lnTo>
                <a:cubicBezTo>
                  <a:pt x="5036663" y="644315"/>
                  <a:pt x="5328472" y="476623"/>
                  <a:pt x="5659444" y="476623"/>
                </a:cubicBezTo>
                <a:cubicBezTo>
                  <a:pt x="5924225" y="476623"/>
                  <a:pt x="6163935" y="583946"/>
                  <a:pt x="6337453" y="757464"/>
                </a:cubicBezTo>
                <a:lnTo>
                  <a:pt x="6425970" y="864748"/>
                </a:lnTo>
                <a:lnTo>
                  <a:pt x="6451259" y="818157"/>
                </a:lnTo>
                <a:cubicBezTo>
                  <a:pt x="6649675" y="524463"/>
                  <a:pt x="6985689" y="331367"/>
                  <a:pt x="7366802" y="331367"/>
                </a:cubicBezTo>
                <a:cubicBezTo>
                  <a:pt x="7404913" y="331367"/>
                  <a:pt x="7442573" y="333298"/>
                  <a:pt x="7479690" y="337067"/>
                </a:cubicBezTo>
                <a:lnTo>
                  <a:pt x="7587922" y="353585"/>
                </a:lnTo>
                <a:lnTo>
                  <a:pt x="7654776" y="298426"/>
                </a:lnTo>
                <a:cubicBezTo>
                  <a:pt x="7771229" y="219752"/>
                  <a:pt x="7911615" y="173813"/>
                  <a:pt x="8062731" y="173813"/>
                </a:cubicBezTo>
                <a:cubicBezTo>
                  <a:pt x="8415334" y="173813"/>
                  <a:pt x="8709521" y="423924"/>
                  <a:pt x="8777558" y="756414"/>
                </a:cubicBezTo>
                <a:lnTo>
                  <a:pt x="8779462" y="775297"/>
                </a:lnTo>
                <a:lnTo>
                  <a:pt x="8800464" y="768778"/>
                </a:lnTo>
                <a:cubicBezTo>
                  <a:pt x="8838752" y="760943"/>
                  <a:pt x="8878395" y="756828"/>
                  <a:pt x="8919000" y="756828"/>
                </a:cubicBezTo>
                <a:cubicBezTo>
                  <a:pt x="9122023" y="756828"/>
                  <a:pt x="9301020" y="859692"/>
                  <a:pt x="9406718" y="1016146"/>
                </a:cubicBezTo>
                <a:lnTo>
                  <a:pt x="9430890" y="1060679"/>
                </a:lnTo>
                <a:lnTo>
                  <a:pt x="9438634" y="1035731"/>
                </a:lnTo>
                <a:cubicBezTo>
                  <a:pt x="9559249" y="750564"/>
                  <a:pt x="9841618" y="550471"/>
                  <a:pt x="10170720" y="550471"/>
                </a:cubicBezTo>
                <a:cubicBezTo>
                  <a:pt x="10225570" y="550471"/>
                  <a:pt x="10279123" y="556029"/>
                  <a:pt x="10330844" y="566613"/>
                </a:cubicBezTo>
                <a:lnTo>
                  <a:pt x="10350690" y="571716"/>
                </a:lnTo>
                <a:lnTo>
                  <a:pt x="10345328" y="518528"/>
                </a:lnTo>
                <a:cubicBezTo>
                  <a:pt x="10345328" y="232153"/>
                  <a:pt x="10577481" y="0"/>
                  <a:pt x="10863857" y="0"/>
                </a:cubicBezTo>
                <a:close/>
              </a:path>
            </a:pathLst>
          </a:custGeom>
          <a:solidFill>
            <a:srgbClr val="FFFFFF">
              <a:alpha val="14902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3246438" y="685800"/>
            <a:ext cx="2651124" cy="271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6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o Cl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098550"/>
            <a:ext cx="7058025" cy="35639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9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- No Cl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098550"/>
            <a:ext cx="7058025" cy="35639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65125" y="184148"/>
            <a:ext cx="8413750" cy="365760"/>
          </a:xfrm>
        </p:spPr>
        <p:txBody>
          <a:bodyPr tIns="27432" anchor="t" anchorCtr="0">
            <a:noAutofit/>
          </a:bodyPr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65125" y="548640"/>
            <a:ext cx="8413116" cy="32004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accent6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4415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No Cl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098550"/>
            <a:ext cx="4024314" cy="35639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098550"/>
            <a:ext cx="4024311" cy="35639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5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No Cl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098550"/>
            <a:ext cx="2651760" cy="35639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5803" y="1098550"/>
            <a:ext cx="2651760" cy="35639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126480" y="1098550"/>
            <a:ext cx="2651760" cy="3563937"/>
          </a:xfrm>
        </p:spPr>
        <p:txBody>
          <a:bodyPr/>
          <a:lstStyle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89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ChangeAspect="1"/>
          </p:cNvSpPr>
          <p:nvPr userDrawn="1"/>
        </p:nvSpPr>
        <p:spPr bwMode="hidden">
          <a:xfrm>
            <a:off x="-4" y="3332349"/>
            <a:ext cx="7423154" cy="1811151"/>
          </a:xfrm>
          <a:custGeom>
            <a:avLst/>
            <a:gdLst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2555062 h 2974687"/>
              <a:gd name="connsiteX16" fmla="*/ 0 w 12192005"/>
              <a:gd name="connsiteY16" fmla="*/ 1377434 h 2974687"/>
              <a:gd name="connsiteX17" fmla="*/ 30279 w 12192005"/>
              <a:gd name="connsiteY17" fmla="*/ 1340737 h 2974687"/>
              <a:gd name="connsiteX18" fmla="*/ 532612 w 12192005"/>
              <a:gd name="connsiteY18" fmla="*/ 1132663 h 2974687"/>
              <a:gd name="connsiteX19" fmla="*/ 809134 w 12192005"/>
              <a:gd name="connsiteY19" fmla="*/ 1188491 h 2974687"/>
              <a:gd name="connsiteX20" fmla="*/ 871197 w 12192005"/>
              <a:gd name="connsiteY20" fmla="*/ 1222176 h 2974687"/>
              <a:gd name="connsiteX21" fmla="*/ 920073 w 12192005"/>
              <a:gd name="connsiteY21" fmla="*/ 1162937 h 2974687"/>
              <a:gd name="connsiteX22" fmla="*/ 1422408 w 12192005"/>
              <a:gd name="connsiteY22" fmla="*/ 954863 h 2974687"/>
              <a:gd name="connsiteX23" fmla="*/ 1451151 w 12192005"/>
              <a:gd name="connsiteY23" fmla="*/ 957761 h 2974687"/>
              <a:gd name="connsiteX24" fmla="*/ 1453000 w 12192005"/>
              <a:gd name="connsiteY24" fmla="*/ 939422 h 2974687"/>
              <a:gd name="connsiteX25" fmla="*/ 2392372 w 12192005"/>
              <a:gd name="connsiteY25" fmla="*/ 173813 h 2974687"/>
              <a:gd name="connsiteX26" fmla="*/ 3351221 w 12192005"/>
              <a:gd name="connsiteY26" fmla="*/ 1132663 h 2974687"/>
              <a:gd name="connsiteX27" fmla="*/ 3348380 w 12192005"/>
              <a:gd name="connsiteY27" fmla="*/ 1160840 h 2974687"/>
              <a:gd name="connsiteX28" fmla="*/ 3449988 w 12192005"/>
              <a:gd name="connsiteY28" fmla="*/ 1192380 h 2974687"/>
              <a:gd name="connsiteX29" fmla="*/ 3708764 w 12192005"/>
              <a:gd name="connsiteY29" fmla="*/ 1405477 h 2974687"/>
              <a:gd name="connsiteX30" fmla="*/ 3735036 w 12192005"/>
              <a:gd name="connsiteY30" fmla="*/ 1460129 h 2974687"/>
              <a:gd name="connsiteX31" fmla="*/ 3775589 w 12192005"/>
              <a:gd name="connsiteY31" fmla="*/ 1426671 h 2974687"/>
              <a:gd name="connsiteX32" fmla="*/ 4042973 w 12192005"/>
              <a:gd name="connsiteY32" fmla="*/ 1344996 h 2974687"/>
              <a:gd name="connsiteX33" fmla="*/ 4139355 w 12192005"/>
              <a:gd name="connsiteY33" fmla="*/ 1354712 h 2974687"/>
              <a:gd name="connsiteX34" fmla="*/ 4224117 w 12192005"/>
              <a:gd name="connsiteY34" fmla="*/ 1381024 h 2974687"/>
              <a:gd name="connsiteX35" fmla="*/ 4241201 w 12192005"/>
              <a:gd name="connsiteY35" fmla="*/ 1325996 h 2974687"/>
              <a:gd name="connsiteX36" fmla="*/ 4783148 w 12192005"/>
              <a:gd name="connsiteY36" fmla="*/ 966769 h 2974687"/>
              <a:gd name="connsiteX37" fmla="*/ 4825455 w 12192005"/>
              <a:gd name="connsiteY37" fmla="*/ 971034 h 2974687"/>
              <a:gd name="connsiteX38" fmla="*/ 4864350 w 12192005"/>
              <a:gd name="connsiteY38" fmla="*/ 899371 h 2974687"/>
              <a:gd name="connsiteX39" fmla="*/ 5659444 w 12192005"/>
              <a:gd name="connsiteY39" fmla="*/ 476623 h 2974687"/>
              <a:gd name="connsiteX40" fmla="*/ 6337453 w 12192005"/>
              <a:gd name="connsiteY40" fmla="*/ 757464 h 2974687"/>
              <a:gd name="connsiteX41" fmla="*/ 6425970 w 12192005"/>
              <a:gd name="connsiteY41" fmla="*/ 864748 h 2974687"/>
              <a:gd name="connsiteX42" fmla="*/ 6451259 w 12192005"/>
              <a:gd name="connsiteY42" fmla="*/ 818157 h 2974687"/>
              <a:gd name="connsiteX43" fmla="*/ 7366802 w 12192005"/>
              <a:gd name="connsiteY43" fmla="*/ 331367 h 2974687"/>
              <a:gd name="connsiteX44" fmla="*/ 7479690 w 12192005"/>
              <a:gd name="connsiteY44" fmla="*/ 337067 h 2974687"/>
              <a:gd name="connsiteX45" fmla="*/ 7587922 w 12192005"/>
              <a:gd name="connsiteY45" fmla="*/ 353585 h 2974687"/>
              <a:gd name="connsiteX46" fmla="*/ 7654776 w 12192005"/>
              <a:gd name="connsiteY46" fmla="*/ 298426 h 2974687"/>
              <a:gd name="connsiteX47" fmla="*/ 8062731 w 12192005"/>
              <a:gd name="connsiteY47" fmla="*/ 173813 h 2974687"/>
              <a:gd name="connsiteX48" fmla="*/ 8777558 w 12192005"/>
              <a:gd name="connsiteY48" fmla="*/ 756414 h 2974687"/>
              <a:gd name="connsiteX49" fmla="*/ 8779462 w 12192005"/>
              <a:gd name="connsiteY49" fmla="*/ 775297 h 2974687"/>
              <a:gd name="connsiteX50" fmla="*/ 8800464 w 12192005"/>
              <a:gd name="connsiteY50" fmla="*/ 768778 h 2974687"/>
              <a:gd name="connsiteX51" fmla="*/ 8919000 w 12192005"/>
              <a:gd name="connsiteY51" fmla="*/ 756828 h 2974687"/>
              <a:gd name="connsiteX52" fmla="*/ 9406718 w 12192005"/>
              <a:gd name="connsiteY52" fmla="*/ 1016146 h 2974687"/>
              <a:gd name="connsiteX53" fmla="*/ 9430890 w 12192005"/>
              <a:gd name="connsiteY53" fmla="*/ 1060679 h 2974687"/>
              <a:gd name="connsiteX54" fmla="*/ 9438634 w 12192005"/>
              <a:gd name="connsiteY54" fmla="*/ 1035731 h 2974687"/>
              <a:gd name="connsiteX55" fmla="*/ 10170720 w 12192005"/>
              <a:gd name="connsiteY55" fmla="*/ 550471 h 2974687"/>
              <a:gd name="connsiteX56" fmla="*/ 10330844 w 12192005"/>
              <a:gd name="connsiteY56" fmla="*/ 566613 h 2974687"/>
              <a:gd name="connsiteX57" fmla="*/ 10350690 w 12192005"/>
              <a:gd name="connsiteY57" fmla="*/ 571716 h 2974687"/>
              <a:gd name="connsiteX58" fmla="*/ 10345328 w 12192005"/>
              <a:gd name="connsiteY58" fmla="*/ 518528 h 2974687"/>
              <a:gd name="connsiteX59" fmla="*/ 10863857 w 12192005"/>
              <a:gd name="connsiteY59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1377434 h 2974687"/>
              <a:gd name="connsiteX16" fmla="*/ 30279 w 12192005"/>
              <a:gd name="connsiteY16" fmla="*/ 1340737 h 2974687"/>
              <a:gd name="connsiteX17" fmla="*/ 532612 w 12192005"/>
              <a:gd name="connsiteY17" fmla="*/ 1132663 h 2974687"/>
              <a:gd name="connsiteX18" fmla="*/ 809134 w 12192005"/>
              <a:gd name="connsiteY18" fmla="*/ 1188491 h 2974687"/>
              <a:gd name="connsiteX19" fmla="*/ 871197 w 12192005"/>
              <a:gd name="connsiteY19" fmla="*/ 1222176 h 2974687"/>
              <a:gd name="connsiteX20" fmla="*/ 920073 w 12192005"/>
              <a:gd name="connsiteY20" fmla="*/ 1162937 h 2974687"/>
              <a:gd name="connsiteX21" fmla="*/ 1422408 w 12192005"/>
              <a:gd name="connsiteY21" fmla="*/ 954863 h 2974687"/>
              <a:gd name="connsiteX22" fmla="*/ 1451151 w 12192005"/>
              <a:gd name="connsiteY22" fmla="*/ 957761 h 2974687"/>
              <a:gd name="connsiteX23" fmla="*/ 1453000 w 12192005"/>
              <a:gd name="connsiteY23" fmla="*/ 939422 h 2974687"/>
              <a:gd name="connsiteX24" fmla="*/ 2392372 w 12192005"/>
              <a:gd name="connsiteY24" fmla="*/ 173813 h 2974687"/>
              <a:gd name="connsiteX25" fmla="*/ 3351221 w 12192005"/>
              <a:gd name="connsiteY25" fmla="*/ 1132663 h 2974687"/>
              <a:gd name="connsiteX26" fmla="*/ 3348380 w 12192005"/>
              <a:gd name="connsiteY26" fmla="*/ 1160840 h 2974687"/>
              <a:gd name="connsiteX27" fmla="*/ 3449988 w 12192005"/>
              <a:gd name="connsiteY27" fmla="*/ 1192380 h 2974687"/>
              <a:gd name="connsiteX28" fmla="*/ 3708764 w 12192005"/>
              <a:gd name="connsiteY28" fmla="*/ 1405477 h 2974687"/>
              <a:gd name="connsiteX29" fmla="*/ 3735036 w 12192005"/>
              <a:gd name="connsiteY29" fmla="*/ 1460129 h 2974687"/>
              <a:gd name="connsiteX30" fmla="*/ 3775589 w 12192005"/>
              <a:gd name="connsiteY30" fmla="*/ 1426671 h 2974687"/>
              <a:gd name="connsiteX31" fmla="*/ 4042973 w 12192005"/>
              <a:gd name="connsiteY31" fmla="*/ 1344996 h 2974687"/>
              <a:gd name="connsiteX32" fmla="*/ 4139355 w 12192005"/>
              <a:gd name="connsiteY32" fmla="*/ 1354712 h 2974687"/>
              <a:gd name="connsiteX33" fmla="*/ 4224117 w 12192005"/>
              <a:gd name="connsiteY33" fmla="*/ 1381024 h 2974687"/>
              <a:gd name="connsiteX34" fmla="*/ 4241201 w 12192005"/>
              <a:gd name="connsiteY34" fmla="*/ 1325996 h 2974687"/>
              <a:gd name="connsiteX35" fmla="*/ 4783148 w 12192005"/>
              <a:gd name="connsiteY35" fmla="*/ 966769 h 2974687"/>
              <a:gd name="connsiteX36" fmla="*/ 4825455 w 12192005"/>
              <a:gd name="connsiteY36" fmla="*/ 971034 h 2974687"/>
              <a:gd name="connsiteX37" fmla="*/ 4864350 w 12192005"/>
              <a:gd name="connsiteY37" fmla="*/ 899371 h 2974687"/>
              <a:gd name="connsiteX38" fmla="*/ 5659444 w 12192005"/>
              <a:gd name="connsiteY38" fmla="*/ 476623 h 2974687"/>
              <a:gd name="connsiteX39" fmla="*/ 6337453 w 12192005"/>
              <a:gd name="connsiteY39" fmla="*/ 757464 h 2974687"/>
              <a:gd name="connsiteX40" fmla="*/ 6425970 w 12192005"/>
              <a:gd name="connsiteY40" fmla="*/ 864748 h 2974687"/>
              <a:gd name="connsiteX41" fmla="*/ 6451259 w 12192005"/>
              <a:gd name="connsiteY41" fmla="*/ 818157 h 2974687"/>
              <a:gd name="connsiteX42" fmla="*/ 7366802 w 12192005"/>
              <a:gd name="connsiteY42" fmla="*/ 331367 h 2974687"/>
              <a:gd name="connsiteX43" fmla="*/ 7479690 w 12192005"/>
              <a:gd name="connsiteY43" fmla="*/ 337067 h 2974687"/>
              <a:gd name="connsiteX44" fmla="*/ 7587922 w 12192005"/>
              <a:gd name="connsiteY44" fmla="*/ 353585 h 2974687"/>
              <a:gd name="connsiteX45" fmla="*/ 7654776 w 12192005"/>
              <a:gd name="connsiteY45" fmla="*/ 298426 h 2974687"/>
              <a:gd name="connsiteX46" fmla="*/ 8062731 w 12192005"/>
              <a:gd name="connsiteY46" fmla="*/ 173813 h 2974687"/>
              <a:gd name="connsiteX47" fmla="*/ 8777558 w 12192005"/>
              <a:gd name="connsiteY47" fmla="*/ 756414 h 2974687"/>
              <a:gd name="connsiteX48" fmla="*/ 8779462 w 12192005"/>
              <a:gd name="connsiteY48" fmla="*/ 775297 h 2974687"/>
              <a:gd name="connsiteX49" fmla="*/ 8800464 w 12192005"/>
              <a:gd name="connsiteY49" fmla="*/ 768778 h 2974687"/>
              <a:gd name="connsiteX50" fmla="*/ 8919000 w 12192005"/>
              <a:gd name="connsiteY50" fmla="*/ 756828 h 2974687"/>
              <a:gd name="connsiteX51" fmla="*/ 9406718 w 12192005"/>
              <a:gd name="connsiteY51" fmla="*/ 1016146 h 2974687"/>
              <a:gd name="connsiteX52" fmla="*/ 9430890 w 12192005"/>
              <a:gd name="connsiteY52" fmla="*/ 1060679 h 2974687"/>
              <a:gd name="connsiteX53" fmla="*/ 9438634 w 12192005"/>
              <a:gd name="connsiteY53" fmla="*/ 1035731 h 2974687"/>
              <a:gd name="connsiteX54" fmla="*/ 10170720 w 12192005"/>
              <a:gd name="connsiteY54" fmla="*/ 550471 h 2974687"/>
              <a:gd name="connsiteX55" fmla="*/ 10330844 w 12192005"/>
              <a:gd name="connsiteY55" fmla="*/ 566613 h 2974687"/>
              <a:gd name="connsiteX56" fmla="*/ 10350690 w 12192005"/>
              <a:gd name="connsiteY56" fmla="*/ 571716 h 2974687"/>
              <a:gd name="connsiteX57" fmla="*/ 10345328 w 12192005"/>
              <a:gd name="connsiteY57" fmla="*/ 518528 h 2974687"/>
              <a:gd name="connsiteX58" fmla="*/ 10863857 w 12192005"/>
              <a:gd name="connsiteY58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0 w 12192005"/>
              <a:gd name="connsiteY14" fmla="*/ 1377434 h 2974687"/>
              <a:gd name="connsiteX15" fmla="*/ 30279 w 12192005"/>
              <a:gd name="connsiteY15" fmla="*/ 1340737 h 2974687"/>
              <a:gd name="connsiteX16" fmla="*/ 532612 w 12192005"/>
              <a:gd name="connsiteY16" fmla="*/ 1132663 h 2974687"/>
              <a:gd name="connsiteX17" fmla="*/ 809134 w 12192005"/>
              <a:gd name="connsiteY17" fmla="*/ 1188491 h 2974687"/>
              <a:gd name="connsiteX18" fmla="*/ 871197 w 12192005"/>
              <a:gd name="connsiteY18" fmla="*/ 1222176 h 2974687"/>
              <a:gd name="connsiteX19" fmla="*/ 920073 w 12192005"/>
              <a:gd name="connsiteY19" fmla="*/ 1162937 h 2974687"/>
              <a:gd name="connsiteX20" fmla="*/ 1422408 w 12192005"/>
              <a:gd name="connsiteY20" fmla="*/ 954863 h 2974687"/>
              <a:gd name="connsiteX21" fmla="*/ 1451151 w 12192005"/>
              <a:gd name="connsiteY21" fmla="*/ 957761 h 2974687"/>
              <a:gd name="connsiteX22" fmla="*/ 1453000 w 12192005"/>
              <a:gd name="connsiteY22" fmla="*/ 939422 h 2974687"/>
              <a:gd name="connsiteX23" fmla="*/ 2392372 w 12192005"/>
              <a:gd name="connsiteY23" fmla="*/ 173813 h 2974687"/>
              <a:gd name="connsiteX24" fmla="*/ 3351221 w 12192005"/>
              <a:gd name="connsiteY24" fmla="*/ 1132663 h 2974687"/>
              <a:gd name="connsiteX25" fmla="*/ 3348380 w 12192005"/>
              <a:gd name="connsiteY25" fmla="*/ 1160840 h 2974687"/>
              <a:gd name="connsiteX26" fmla="*/ 3449988 w 12192005"/>
              <a:gd name="connsiteY26" fmla="*/ 1192380 h 2974687"/>
              <a:gd name="connsiteX27" fmla="*/ 3708764 w 12192005"/>
              <a:gd name="connsiteY27" fmla="*/ 1405477 h 2974687"/>
              <a:gd name="connsiteX28" fmla="*/ 3735036 w 12192005"/>
              <a:gd name="connsiteY28" fmla="*/ 1460129 h 2974687"/>
              <a:gd name="connsiteX29" fmla="*/ 3775589 w 12192005"/>
              <a:gd name="connsiteY29" fmla="*/ 1426671 h 2974687"/>
              <a:gd name="connsiteX30" fmla="*/ 4042973 w 12192005"/>
              <a:gd name="connsiteY30" fmla="*/ 1344996 h 2974687"/>
              <a:gd name="connsiteX31" fmla="*/ 4139355 w 12192005"/>
              <a:gd name="connsiteY31" fmla="*/ 1354712 h 2974687"/>
              <a:gd name="connsiteX32" fmla="*/ 4224117 w 12192005"/>
              <a:gd name="connsiteY32" fmla="*/ 1381024 h 2974687"/>
              <a:gd name="connsiteX33" fmla="*/ 4241201 w 12192005"/>
              <a:gd name="connsiteY33" fmla="*/ 1325996 h 2974687"/>
              <a:gd name="connsiteX34" fmla="*/ 4783148 w 12192005"/>
              <a:gd name="connsiteY34" fmla="*/ 966769 h 2974687"/>
              <a:gd name="connsiteX35" fmla="*/ 4825455 w 12192005"/>
              <a:gd name="connsiteY35" fmla="*/ 971034 h 2974687"/>
              <a:gd name="connsiteX36" fmla="*/ 4864350 w 12192005"/>
              <a:gd name="connsiteY36" fmla="*/ 899371 h 2974687"/>
              <a:gd name="connsiteX37" fmla="*/ 5659444 w 12192005"/>
              <a:gd name="connsiteY37" fmla="*/ 476623 h 2974687"/>
              <a:gd name="connsiteX38" fmla="*/ 6337453 w 12192005"/>
              <a:gd name="connsiteY38" fmla="*/ 757464 h 2974687"/>
              <a:gd name="connsiteX39" fmla="*/ 6425970 w 12192005"/>
              <a:gd name="connsiteY39" fmla="*/ 864748 h 2974687"/>
              <a:gd name="connsiteX40" fmla="*/ 6451259 w 12192005"/>
              <a:gd name="connsiteY40" fmla="*/ 818157 h 2974687"/>
              <a:gd name="connsiteX41" fmla="*/ 7366802 w 12192005"/>
              <a:gd name="connsiteY41" fmla="*/ 331367 h 2974687"/>
              <a:gd name="connsiteX42" fmla="*/ 7479690 w 12192005"/>
              <a:gd name="connsiteY42" fmla="*/ 337067 h 2974687"/>
              <a:gd name="connsiteX43" fmla="*/ 7587922 w 12192005"/>
              <a:gd name="connsiteY43" fmla="*/ 353585 h 2974687"/>
              <a:gd name="connsiteX44" fmla="*/ 7654776 w 12192005"/>
              <a:gd name="connsiteY44" fmla="*/ 298426 h 2974687"/>
              <a:gd name="connsiteX45" fmla="*/ 8062731 w 12192005"/>
              <a:gd name="connsiteY45" fmla="*/ 173813 h 2974687"/>
              <a:gd name="connsiteX46" fmla="*/ 8777558 w 12192005"/>
              <a:gd name="connsiteY46" fmla="*/ 756414 h 2974687"/>
              <a:gd name="connsiteX47" fmla="*/ 8779462 w 12192005"/>
              <a:gd name="connsiteY47" fmla="*/ 775297 h 2974687"/>
              <a:gd name="connsiteX48" fmla="*/ 8800464 w 12192005"/>
              <a:gd name="connsiteY48" fmla="*/ 768778 h 2974687"/>
              <a:gd name="connsiteX49" fmla="*/ 8919000 w 12192005"/>
              <a:gd name="connsiteY49" fmla="*/ 756828 h 2974687"/>
              <a:gd name="connsiteX50" fmla="*/ 9406718 w 12192005"/>
              <a:gd name="connsiteY50" fmla="*/ 1016146 h 2974687"/>
              <a:gd name="connsiteX51" fmla="*/ 9430890 w 12192005"/>
              <a:gd name="connsiteY51" fmla="*/ 1060679 h 2974687"/>
              <a:gd name="connsiteX52" fmla="*/ 9438634 w 12192005"/>
              <a:gd name="connsiteY52" fmla="*/ 1035731 h 2974687"/>
              <a:gd name="connsiteX53" fmla="*/ 10170720 w 12192005"/>
              <a:gd name="connsiteY53" fmla="*/ 550471 h 2974687"/>
              <a:gd name="connsiteX54" fmla="*/ 10330844 w 12192005"/>
              <a:gd name="connsiteY54" fmla="*/ 566613 h 2974687"/>
              <a:gd name="connsiteX55" fmla="*/ 10350690 w 12192005"/>
              <a:gd name="connsiteY55" fmla="*/ 571716 h 2974687"/>
              <a:gd name="connsiteX56" fmla="*/ 10345328 w 12192005"/>
              <a:gd name="connsiteY56" fmla="*/ 518528 h 2974687"/>
              <a:gd name="connsiteX57" fmla="*/ 10863857 w 12192005"/>
              <a:gd name="connsiteY57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576776 h 2974687"/>
              <a:gd name="connsiteX11" fmla="*/ 12192005 w 12192005"/>
              <a:gd name="connsiteY11" fmla="*/ 2974687 h 2974687"/>
              <a:gd name="connsiteX12" fmla="*/ 5 w 12192005"/>
              <a:gd name="connsiteY12" fmla="*/ 2974687 h 2974687"/>
              <a:gd name="connsiteX13" fmla="*/ 0 w 12192005"/>
              <a:gd name="connsiteY13" fmla="*/ 1377434 h 2974687"/>
              <a:gd name="connsiteX14" fmla="*/ 30279 w 12192005"/>
              <a:gd name="connsiteY14" fmla="*/ 1340737 h 2974687"/>
              <a:gd name="connsiteX15" fmla="*/ 532612 w 12192005"/>
              <a:gd name="connsiteY15" fmla="*/ 1132663 h 2974687"/>
              <a:gd name="connsiteX16" fmla="*/ 809134 w 12192005"/>
              <a:gd name="connsiteY16" fmla="*/ 1188491 h 2974687"/>
              <a:gd name="connsiteX17" fmla="*/ 871197 w 12192005"/>
              <a:gd name="connsiteY17" fmla="*/ 1222176 h 2974687"/>
              <a:gd name="connsiteX18" fmla="*/ 920073 w 12192005"/>
              <a:gd name="connsiteY18" fmla="*/ 1162937 h 2974687"/>
              <a:gd name="connsiteX19" fmla="*/ 1422408 w 12192005"/>
              <a:gd name="connsiteY19" fmla="*/ 954863 h 2974687"/>
              <a:gd name="connsiteX20" fmla="*/ 1451151 w 12192005"/>
              <a:gd name="connsiteY20" fmla="*/ 957761 h 2974687"/>
              <a:gd name="connsiteX21" fmla="*/ 1453000 w 12192005"/>
              <a:gd name="connsiteY21" fmla="*/ 939422 h 2974687"/>
              <a:gd name="connsiteX22" fmla="*/ 2392372 w 12192005"/>
              <a:gd name="connsiteY22" fmla="*/ 173813 h 2974687"/>
              <a:gd name="connsiteX23" fmla="*/ 3351221 w 12192005"/>
              <a:gd name="connsiteY23" fmla="*/ 1132663 h 2974687"/>
              <a:gd name="connsiteX24" fmla="*/ 3348380 w 12192005"/>
              <a:gd name="connsiteY24" fmla="*/ 1160840 h 2974687"/>
              <a:gd name="connsiteX25" fmla="*/ 3449988 w 12192005"/>
              <a:gd name="connsiteY25" fmla="*/ 1192380 h 2974687"/>
              <a:gd name="connsiteX26" fmla="*/ 3708764 w 12192005"/>
              <a:gd name="connsiteY26" fmla="*/ 1405477 h 2974687"/>
              <a:gd name="connsiteX27" fmla="*/ 3735036 w 12192005"/>
              <a:gd name="connsiteY27" fmla="*/ 1460129 h 2974687"/>
              <a:gd name="connsiteX28" fmla="*/ 3775589 w 12192005"/>
              <a:gd name="connsiteY28" fmla="*/ 1426671 h 2974687"/>
              <a:gd name="connsiteX29" fmla="*/ 4042973 w 12192005"/>
              <a:gd name="connsiteY29" fmla="*/ 1344996 h 2974687"/>
              <a:gd name="connsiteX30" fmla="*/ 4139355 w 12192005"/>
              <a:gd name="connsiteY30" fmla="*/ 1354712 h 2974687"/>
              <a:gd name="connsiteX31" fmla="*/ 4224117 w 12192005"/>
              <a:gd name="connsiteY31" fmla="*/ 1381024 h 2974687"/>
              <a:gd name="connsiteX32" fmla="*/ 4241201 w 12192005"/>
              <a:gd name="connsiteY32" fmla="*/ 1325996 h 2974687"/>
              <a:gd name="connsiteX33" fmla="*/ 4783148 w 12192005"/>
              <a:gd name="connsiteY33" fmla="*/ 966769 h 2974687"/>
              <a:gd name="connsiteX34" fmla="*/ 4825455 w 12192005"/>
              <a:gd name="connsiteY34" fmla="*/ 971034 h 2974687"/>
              <a:gd name="connsiteX35" fmla="*/ 4864350 w 12192005"/>
              <a:gd name="connsiteY35" fmla="*/ 899371 h 2974687"/>
              <a:gd name="connsiteX36" fmla="*/ 5659444 w 12192005"/>
              <a:gd name="connsiteY36" fmla="*/ 476623 h 2974687"/>
              <a:gd name="connsiteX37" fmla="*/ 6337453 w 12192005"/>
              <a:gd name="connsiteY37" fmla="*/ 757464 h 2974687"/>
              <a:gd name="connsiteX38" fmla="*/ 6425970 w 12192005"/>
              <a:gd name="connsiteY38" fmla="*/ 864748 h 2974687"/>
              <a:gd name="connsiteX39" fmla="*/ 6451259 w 12192005"/>
              <a:gd name="connsiteY39" fmla="*/ 818157 h 2974687"/>
              <a:gd name="connsiteX40" fmla="*/ 7366802 w 12192005"/>
              <a:gd name="connsiteY40" fmla="*/ 331367 h 2974687"/>
              <a:gd name="connsiteX41" fmla="*/ 7479690 w 12192005"/>
              <a:gd name="connsiteY41" fmla="*/ 337067 h 2974687"/>
              <a:gd name="connsiteX42" fmla="*/ 7587922 w 12192005"/>
              <a:gd name="connsiteY42" fmla="*/ 353585 h 2974687"/>
              <a:gd name="connsiteX43" fmla="*/ 7654776 w 12192005"/>
              <a:gd name="connsiteY43" fmla="*/ 298426 h 2974687"/>
              <a:gd name="connsiteX44" fmla="*/ 8062731 w 12192005"/>
              <a:gd name="connsiteY44" fmla="*/ 173813 h 2974687"/>
              <a:gd name="connsiteX45" fmla="*/ 8777558 w 12192005"/>
              <a:gd name="connsiteY45" fmla="*/ 756414 h 2974687"/>
              <a:gd name="connsiteX46" fmla="*/ 8779462 w 12192005"/>
              <a:gd name="connsiteY46" fmla="*/ 775297 h 2974687"/>
              <a:gd name="connsiteX47" fmla="*/ 8800464 w 12192005"/>
              <a:gd name="connsiteY47" fmla="*/ 768778 h 2974687"/>
              <a:gd name="connsiteX48" fmla="*/ 8919000 w 12192005"/>
              <a:gd name="connsiteY48" fmla="*/ 756828 h 2974687"/>
              <a:gd name="connsiteX49" fmla="*/ 9406718 w 12192005"/>
              <a:gd name="connsiteY49" fmla="*/ 1016146 h 2974687"/>
              <a:gd name="connsiteX50" fmla="*/ 9430890 w 12192005"/>
              <a:gd name="connsiteY50" fmla="*/ 1060679 h 2974687"/>
              <a:gd name="connsiteX51" fmla="*/ 9438634 w 12192005"/>
              <a:gd name="connsiteY51" fmla="*/ 1035731 h 2974687"/>
              <a:gd name="connsiteX52" fmla="*/ 10170720 w 12192005"/>
              <a:gd name="connsiteY52" fmla="*/ 550471 h 2974687"/>
              <a:gd name="connsiteX53" fmla="*/ 10330844 w 12192005"/>
              <a:gd name="connsiteY53" fmla="*/ 566613 h 2974687"/>
              <a:gd name="connsiteX54" fmla="*/ 10350690 w 12192005"/>
              <a:gd name="connsiteY54" fmla="*/ 571716 h 2974687"/>
              <a:gd name="connsiteX55" fmla="*/ 10345328 w 12192005"/>
              <a:gd name="connsiteY55" fmla="*/ 518528 h 2974687"/>
              <a:gd name="connsiteX56" fmla="*/ 10863857 w 12192005"/>
              <a:gd name="connsiteY56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974687 h 2974687"/>
              <a:gd name="connsiteX11" fmla="*/ 5 w 12192005"/>
              <a:gd name="connsiteY11" fmla="*/ 2974687 h 2974687"/>
              <a:gd name="connsiteX12" fmla="*/ 0 w 12192005"/>
              <a:gd name="connsiteY12" fmla="*/ 1377434 h 2974687"/>
              <a:gd name="connsiteX13" fmla="*/ 30279 w 12192005"/>
              <a:gd name="connsiteY13" fmla="*/ 1340737 h 2974687"/>
              <a:gd name="connsiteX14" fmla="*/ 532612 w 12192005"/>
              <a:gd name="connsiteY14" fmla="*/ 1132663 h 2974687"/>
              <a:gd name="connsiteX15" fmla="*/ 809134 w 12192005"/>
              <a:gd name="connsiteY15" fmla="*/ 1188491 h 2974687"/>
              <a:gd name="connsiteX16" fmla="*/ 871197 w 12192005"/>
              <a:gd name="connsiteY16" fmla="*/ 1222176 h 2974687"/>
              <a:gd name="connsiteX17" fmla="*/ 920073 w 12192005"/>
              <a:gd name="connsiteY17" fmla="*/ 1162937 h 2974687"/>
              <a:gd name="connsiteX18" fmla="*/ 1422408 w 12192005"/>
              <a:gd name="connsiteY18" fmla="*/ 954863 h 2974687"/>
              <a:gd name="connsiteX19" fmla="*/ 1451151 w 12192005"/>
              <a:gd name="connsiteY19" fmla="*/ 957761 h 2974687"/>
              <a:gd name="connsiteX20" fmla="*/ 1453000 w 12192005"/>
              <a:gd name="connsiteY20" fmla="*/ 939422 h 2974687"/>
              <a:gd name="connsiteX21" fmla="*/ 2392372 w 12192005"/>
              <a:gd name="connsiteY21" fmla="*/ 173813 h 2974687"/>
              <a:gd name="connsiteX22" fmla="*/ 3351221 w 12192005"/>
              <a:gd name="connsiteY22" fmla="*/ 1132663 h 2974687"/>
              <a:gd name="connsiteX23" fmla="*/ 3348380 w 12192005"/>
              <a:gd name="connsiteY23" fmla="*/ 1160840 h 2974687"/>
              <a:gd name="connsiteX24" fmla="*/ 3449988 w 12192005"/>
              <a:gd name="connsiteY24" fmla="*/ 1192380 h 2974687"/>
              <a:gd name="connsiteX25" fmla="*/ 3708764 w 12192005"/>
              <a:gd name="connsiteY25" fmla="*/ 1405477 h 2974687"/>
              <a:gd name="connsiteX26" fmla="*/ 3735036 w 12192005"/>
              <a:gd name="connsiteY26" fmla="*/ 1460129 h 2974687"/>
              <a:gd name="connsiteX27" fmla="*/ 3775589 w 12192005"/>
              <a:gd name="connsiteY27" fmla="*/ 1426671 h 2974687"/>
              <a:gd name="connsiteX28" fmla="*/ 4042973 w 12192005"/>
              <a:gd name="connsiteY28" fmla="*/ 1344996 h 2974687"/>
              <a:gd name="connsiteX29" fmla="*/ 4139355 w 12192005"/>
              <a:gd name="connsiteY29" fmla="*/ 1354712 h 2974687"/>
              <a:gd name="connsiteX30" fmla="*/ 4224117 w 12192005"/>
              <a:gd name="connsiteY30" fmla="*/ 1381024 h 2974687"/>
              <a:gd name="connsiteX31" fmla="*/ 4241201 w 12192005"/>
              <a:gd name="connsiteY31" fmla="*/ 1325996 h 2974687"/>
              <a:gd name="connsiteX32" fmla="*/ 4783148 w 12192005"/>
              <a:gd name="connsiteY32" fmla="*/ 966769 h 2974687"/>
              <a:gd name="connsiteX33" fmla="*/ 4825455 w 12192005"/>
              <a:gd name="connsiteY33" fmla="*/ 971034 h 2974687"/>
              <a:gd name="connsiteX34" fmla="*/ 4864350 w 12192005"/>
              <a:gd name="connsiteY34" fmla="*/ 899371 h 2974687"/>
              <a:gd name="connsiteX35" fmla="*/ 5659444 w 12192005"/>
              <a:gd name="connsiteY35" fmla="*/ 476623 h 2974687"/>
              <a:gd name="connsiteX36" fmla="*/ 6337453 w 12192005"/>
              <a:gd name="connsiteY36" fmla="*/ 757464 h 2974687"/>
              <a:gd name="connsiteX37" fmla="*/ 6425970 w 12192005"/>
              <a:gd name="connsiteY37" fmla="*/ 864748 h 2974687"/>
              <a:gd name="connsiteX38" fmla="*/ 6451259 w 12192005"/>
              <a:gd name="connsiteY38" fmla="*/ 818157 h 2974687"/>
              <a:gd name="connsiteX39" fmla="*/ 7366802 w 12192005"/>
              <a:gd name="connsiteY39" fmla="*/ 331367 h 2974687"/>
              <a:gd name="connsiteX40" fmla="*/ 7479690 w 12192005"/>
              <a:gd name="connsiteY40" fmla="*/ 337067 h 2974687"/>
              <a:gd name="connsiteX41" fmla="*/ 7587922 w 12192005"/>
              <a:gd name="connsiteY41" fmla="*/ 353585 h 2974687"/>
              <a:gd name="connsiteX42" fmla="*/ 7654776 w 12192005"/>
              <a:gd name="connsiteY42" fmla="*/ 298426 h 2974687"/>
              <a:gd name="connsiteX43" fmla="*/ 8062731 w 12192005"/>
              <a:gd name="connsiteY43" fmla="*/ 173813 h 2974687"/>
              <a:gd name="connsiteX44" fmla="*/ 8777558 w 12192005"/>
              <a:gd name="connsiteY44" fmla="*/ 756414 h 2974687"/>
              <a:gd name="connsiteX45" fmla="*/ 8779462 w 12192005"/>
              <a:gd name="connsiteY45" fmla="*/ 775297 h 2974687"/>
              <a:gd name="connsiteX46" fmla="*/ 8800464 w 12192005"/>
              <a:gd name="connsiteY46" fmla="*/ 768778 h 2974687"/>
              <a:gd name="connsiteX47" fmla="*/ 8919000 w 12192005"/>
              <a:gd name="connsiteY47" fmla="*/ 756828 h 2974687"/>
              <a:gd name="connsiteX48" fmla="*/ 9406718 w 12192005"/>
              <a:gd name="connsiteY48" fmla="*/ 1016146 h 2974687"/>
              <a:gd name="connsiteX49" fmla="*/ 9430890 w 12192005"/>
              <a:gd name="connsiteY49" fmla="*/ 1060679 h 2974687"/>
              <a:gd name="connsiteX50" fmla="*/ 9438634 w 12192005"/>
              <a:gd name="connsiteY50" fmla="*/ 1035731 h 2974687"/>
              <a:gd name="connsiteX51" fmla="*/ 10170720 w 12192005"/>
              <a:gd name="connsiteY51" fmla="*/ 550471 h 2974687"/>
              <a:gd name="connsiteX52" fmla="*/ 10330844 w 12192005"/>
              <a:gd name="connsiteY52" fmla="*/ 566613 h 2974687"/>
              <a:gd name="connsiteX53" fmla="*/ 10350690 w 12192005"/>
              <a:gd name="connsiteY53" fmla="*/ 571716 h 2974687"/>
              <a:gd name="connsiteX54" fmla="*/ 10345328 w 12192005"/>
              <a:gd name="connsiteY54" fmla="*/ 518528 h 2974687"/>
              <a:gd name="connsiteX55" fmla="*/ 10863857 w 12192005"/>
              <a:gd name="connsiteY55" fmla="*/ 0 h 297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5" h="2974687">
                <a:moveTo>
                  <a:pt x="10863857" y="0"/>
                </a:moveTo>
                <a:cubicBezTo>
                  <a:pt x="11078638" y="0"/>
                  <a:pt x="11262920" y="130586"/>
                  <a:pt x="11341637" y="316693"/>
                </a:cubicBezTo>
                <a:lnTo>
                  <a:pt x="11342240" y="318638"/>
                </a:lnTo>
                <a:lnTo>
                  <a:pt x="11353705" y="315079"/>
                </a:lnTo>
                <a:cubicBezTo>
                  <a:pt x="11379704" y="309759"/>
                  <a:pt x="11406623" y="306965"/>
                  <a:pt x="11434194" y="306965"/>
                </a:cubicBezTo>
                <a:cubicBezTo>
                  <a:pt x="11544479" y="306965"/>
                  <a:pt x="11644323" y="351667"/>
                  <a:pt x="11716597" y="423940"/>
                </a:cubicBezTo>
                <a:lnTo>
                  <a:pt x="11762250" y="479273"/>
                </a:lnTo>
                <a:lnTo>
                  <a:pt x="11797268" y="476623"/>
                </a:lnTo>
                <a:cubicBezTo>
                  <a:pt x="11934905" y="476623"/>
                  <a:pt x="12062769" y="518465"/>
                  <a:pt x="12168836" y="590121"/>
                </a:cubicBezTo>
                <a:lnTo>
                  <a:pt x="12192005" y="608326"/>
                </a:lnTo>
                <a:lnTo>
                  <a:pt x="12192005" y="2974687"/>
                </a:lnTo>
                <a:lnTo>
                  <a:pt x="5" y="2974687"/>
                </a:lnTo>
                <a:cubicBezTo>
                  <a:pt x="3" y="2442269"/>
                  <a:pt x="2" y="1909852"/>
                  <a:pt x="0" y="1377434"/>
                </a:cubicBezTo>
                <a:lnTo>
                  <a:pt x="30279" y="1340737"/>
                </a:lnTo>
                <a:cubicBezTo>
                  <a:pt x="158837" y="1212178"/>
                  <a:pt x="336439" y="1132663"/>
                  <a:pt x="532612" y="1132663"/>
                </a:cubicBezTo>
                <a:cubicBezTo>
                  <a:pt x="630699" y="1132663"/>
                  <a:pt x="724144" y="1152542"/>
                  <a:pt x="809134" y="1188491"/>
                </a:cubicBezTo>
                <a:lnTo>
                  <a:pt x="871197" y="1222176"/>
                </a:lnTo>
                <a:lnTo>
                  <a:pt x="920073" y="1162937"/>
                </a:lnTo>
                <a:cubicBezTo>
                  <a:pt x="1048633" y="1034378"/>
                  <a:pt x="1226233" y="954863"/>
                  <a:pt x="1422408" y="954863"/>
                </a:cubicBezTo>
                <a:lnTo>
                  <a:pt x="1451151" y="957761"/>
                </a:lnTo>
                <a:lnTo>
                  <a:pt x="1453000" y="939422"/>
                </a:lnTo>
                <a:cubicBezTo>
                  <a:pt x="1542410" y="502490"/>
                  <a:pt x="1929007" y="173813"/>
                  <a:pt x="2392372" y="173813"/>
                </a:cubicBezTo>
                <a:cubicBezTo>
                  <a:pt x="2921928" y="173813"/>
                  <a:pt x="3351221" y="603105"/>
                  <a:pt x="3351221" y="1132663"/>
                </a:cubicBezTo>
                <a:lnTo>
                  <a:pt x="3348380" y="1160840"/>
                </a:lnTo>
                <a:lnTo>
                  <a:pt x="3449988" y="1192380"/>
                </a:lnTo>
                <a:cubicBezTo>
                  <a:pt x="3555538" y="1237025"/>
                  <a:pt x="3645346" y="1311605"/>
                  <a:pt x="3708764" y="1405477"/>
                </a:cubicBezTo>
                <a:lnTo>
                  <a:pt x="3735036" y="1460129"/>
                </a:lnTo>
                <a:lnTo>
                  <a:pt x="3775589" y="1426671"/>
                </a:lnTo>
                <a:cubicBezTo>
                  <a:pt x="3851917" y="1375106"/>
                  <a:pt x="3943928" y="1344996"/>
                  <a:pt x="4042973" y="1344996"/>
                </a:cubicBezTo>
                <a:cubicBezTo>
                  <a:pt x="4075989" y="1344996"/>
                  <a:pt x="4108222" y="1348342"/>
                  <a:pt x="4139355" y="1354712"/>
                </a:cubicBezTo>
                <a:lnTo>
                  <a:pt x="4224117" y="1381024"/>
                </a:lnTo>
                <a:lnTo>
                  <a:pt x="4241201" y="1325996"/>
                </a:lnTo>
                <a:cubicBezTo>
                  <a:pt x="4330488" y="1114894"/>
                  <a:pt x="4539519" y="966769"/>
                  <a:pt x="4783148" y="966769"/>
                </a:cubicBezTo>
                <a:lnTo>
                  <a:pt x="4825455" y="971034"/>
                </a:lnTo>
                <a:lnTo>
                  <a:pt x="4864350" y="899371"/>
                </a:lnTo>
                <a:cubicBezTo>
                  <a:pt x="5036663" y="644315"/>
                  <a:pt x="5328472" y="476623"/>
                  <a:pt x="5659444" y="476623"/>
                </a:cubicBezTo>
                <a:cubicBezTo>
                  <a:pt x="5924225" y="476623"/>
                  <a:pt x="6163935" y="583946"/>
                  <a:pt x="6337453" y="757464"/>
                </a:cubicBezTo>
                <a:lnTo>
                  <a:pt x="6425970" y="864748"/>
                </a:lnTo>
                <a:lnTo>
                  <a:pt x="6451259" y="818157"/>
                </a:lnTo>
                <a:cubicBezTo>
                  <a:pt x="6649675" y="524463"/>
                  <a:pt x="6985689" y="331367"/>
                  <a:pt x="7366802" y="331367"/>
                </a:cubicBezTo>
                <a:cubicBezTo>
                  <a:pt x="7404913" y="331367"/>
                  <a:pt x="7442573" y="333298"/>
                  <a:pt x="7479690" y="337067"/>
                </a:cubicBezTo>
                <a:lnTo>
                  <a:pt x="7587922" y="353585"/>
                </a:lnTo>
                <a:lnTo>
                  <a:pt x="7654776" y="298426"/>
                </a:lnTo>
                <a:cubicBezTo>
                  <a:pt x="7771229" y="219752"/>
                  <a:pt x="7911615" y="173813"/>
                  <a:pt x="8062731" y="173813"/>
                </a:cubicBezTo>
                <a:cubicBezTo>
                  <a:pt x="8415334" y="173813"/>
                  <a:pt x="8709521" y="423924"/>
                  <a:pt x="8777558" y="756414"/>
                </a:cubicBezTo>
                <a:lnTo>
                  <a:pt x="8779462" y="775297"/>
                </a:lnTo>
                <a:lnTo>
                  <a:pt x="8800464" y="768778"/>
                </a:lnTo>
                <a:cubicBezTo>
                  <a:pt x="8838752" y="760943"/>
                  <a:pt x="8878395" y="756828"/>
                  <a:pt x="8919000" y="756828"/>
                </a:cubicBezTo>
                <a:cubicBezTo>
                  <a:pt x="9122023" y="756828"/>
                  <a:pt x="9301020" y="859692"/>
                  <a:pt x="9406718" y="1016146"/>
                </a:cubicBezTo>
                <a:lnTo>
                  <a:pt x="9430890" y="1060679"/>
                </a:lnTo>
                <a:lnTo>
                  <a:pt x="9438634" y="1035731"/>
                </a:lnTo>
                <a:cubicBezTo>
                  <a:pt x="9559249" y="750564"/>
                  <a:pt x="9841618" y="550471"/>
                  <a:pt x="10170720" y="550471"/>
                </a:cubicBezTo>
                <a:cubicBezTo>
                  <a:pt x="10225570" y="550471"/>
                  <a:pt x="10279123" y="556029"/>
                  <a:pt x="10330844" y="566613"/>
                </a:cubicBezTo>
                <a:lnTo>
                  <a:pt x="10350690" y="571716"/>
                </a:lnTo>
                <a:lnTo>
                  <a:pt x="10345328" y="518528"/>
                </a:lnTo>
                <a:cubicBezTo>
                  <a:pt x="10345328" y="232153"/>
                  <a:pt x="10577481" y="0"/>
                  <a:pt x="10863857" y="0"/>
                </a:cubicBezTo>
                <a:close/>
              </a:path>
            </a:pathLst>
          </a:custGeom>
          <a:solidFill>
            <a:srgbClr val="FFFFFF">
              <a:alpha val="14902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>
            <a:spLocks noChangeAspect="1"/>
          </p:cNvSpPr>
          <p:nvPr userDrawn="1"/>
        </p:nvSpPr>
        <p:spPr bwMode="hidden">
          <a:xfrm>
            <a:off x="7424928" y="1712214"/>
            <a:ext cx="1719072" cy="1719072"/>
          </a:xfrm>
          <a:prstGeom prst="rect">
            <a:avLst/>
          </a:prstGeom>
          <a:solidFill>
            <a:srgbClr val="00A6A7"/>
          </a:solidFill>
          <a:ln>
            <a:noFill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4" y="869950"/>
            <a:ext cx="7058025" cy="114183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title, sentence 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4" y="2103120"/>
            <a:ext cx="7058025" cy="54864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rgbClr val="40BCBD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400">
                <a:solidFill>
                  <a:srgbClr val="40BCBD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400">
                <a:solidFill>
                  <a:srgbClr val="40BCBD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400">
                <a:solidFill>
                  <a:srgbClr val="40BCBD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400">
                <a:solidFill>
                  <a:srgbClr val="40BCBD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400">
                <a:solidFill>
                  <a:srgbClr val="40BCBD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400">
                <a:solidFill>
                  <a:srgbClr val="40BCBD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400">
                <a:solidFill>
                  <a:srgbClr val="40BCBD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400">
                <a:solidFill>
                  <a:srgbClr val="40BCBD"/>
                </a:solidFill>
              </a:defRPr>
            </a:lvl9pPr>
          </a:lstStyle>
          <a:p>
            <a:r>
              <a:rPr lang="en-US" dirty="0"/>
              <a:t>Optional 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124" y="2743200"/>
            <a:ext cx="7058025" cy="18288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00 Month 0000  | 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569913" y="1953640"/>
            <a:ext cx="1427321" cy="1234440"/>
          </a:xfrm>
          <a:prstGeom prst="rect">
            <a:avLst/>
          </a:prstGeom>
        </p:spPr>
      </p:pic>
      <p:sp>
        <p:nvSpPr>
          <p:cNvPr id="11" name="Rectangle 10"/>
          <p:cNvSpPr>
            <a:spLocks noChangeAspect="1"/>
          </p:cNvSpPr>
          <p:nvPr userDrawn="1"/>
        </p:nvSpPr>
        <p:spPr bwMode="hidden">
          <a:xfrm>
            <a:off x="7424928" y="3424428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8"/>
          <p:cNvSpPr>
            <a:spLocks noGrp="1" noChangeAspect="1"/>
          </p:cNvSpPr>
          <p:nvPr>
            <p:ph type="pic" sz="quarter" idx="10"/>
          </p:nvPr>
        </p:nvSpPr>
        <p:spPr bwMode="gray">
          <a:xfrm>
            <a:off x="7424928" y="0"/>
            <a:ext cx="1719072" cy="1719072"/>
          </a:xfrm>
          <a:solidFill>
            <a:schemeClr val="accent5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grpSp>
        <p:nvGrpSpPr>
          <p:cNvPr id="13" name="Group 12"/>
          <p:cNvGrpSpPr/>
          <p:nvPr userDrawn="1"/>
        </p:nvGrpSpPr>
        <p:grpSpPr bwMode="black">
          <a:xfrm>
            <a:off x="7594679" y="3659237"/>
            <a:ext cx="1376363" cy="1233488"/>
            <a:chOff x="2428081" y="3310731"/>
            <a:chExt cx="1376363" cy="1233488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 userDrawn="1"/>
          </p:nvSpPr>
          <p:spPr bwMode="black">
            <a:xfrm>
              <a:off x="2428081" y="3310731"/>
              <a:ext cx="1376363" cy="12334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2778919" y="3688556"/>
              <a:ext cx="647700" cy="217488"/>
            </a:xfrm>
            <a:custGeom>
              <a:avLst/>
              <a:gdLst>
                <a:gd name="T0" fmla="*/ 803 w 1336"/>
                <a:gd name="T1" fmla="*/ 265 h 448"/>
                <a:gd name="T2" fmla="*/ 803 w 1336"/>
                <a:gd name="T3" fmla="*/ 265 h 448"/>
                <a:gd name="T4" fmla="*/ 1336 w 1336"/>
                <a:gd name="T5" fmla="*/ 342 h 448"/>
                <a:gd name="T6" fmla="*/ 799 w 1336"/>
                <a:gd name="T7" fmla="*/ 112 h 448"/>
                <a:gd name="T8" fmla="*/ 803 w 1336"/>
                <a:gd name="T9" fmla="*/ 265 h 448"/>
                <a:gd name="T10" fmla="*/ 775 w 1336"/>
                <a:gd name="T11" fmla="*/ 267 h 448"/>
                <a:gd name="T12" fmla="*/ 775 w 1336"/>
                <a:gd name="T13" fmla="*/ 267 h 448"/>
                <a:gd name="T14" fmla="*/ 58 w 1336"/>
                <a:gd name="T15" fmla="*/ 448 h 448"/>
                <a:gd name="T16" fmla="*/ 653 w 1336"/>
                <a:gd name="T17" fmla="*/ 82 h 448"/>
                <a:gd name="T18" fmla="*/ 724 w 1336"/>
                <a:gd name="T19" fmla="*/ 95 h 448"/>
                <a:gd name="T20" fmla="*/ 775 w 1336"/>
                <a:gd name="T21" fmla="*/ 267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6" h="448">
                  <a:moveTo>
                    <a:pt x="803" y="265"/>
                  </a:moveTo>
                  <a:lnTo>
                    <a:pt x="803" y="265"/>
                  </a:lnTo>
                  <a:cubicBezTo>
                    <a:pt x="999" y="249"/>
                    <a:pt x="1183" y="269"/>
                    <a:pt x="1336" y="342"/>
                  </a:cubicBezTo>
                  <a:cubicBezTo>
                    <a:pt x="1222" y="265"/>
                    <a:pt x="1044" y="171"/>
                    <a:pt x="799" y="112"/>
                  </a:cubicBezTo>
                  <a:cubicBezTo>
                    <a:pt x="794" y="179"/>
                    <a:pt x="799" y="237"/>
                    <a:pt x="803" y="265"/>
                  </a:cubicBezTo>
                  <a:close/>
                  <a:moveTo>
                    <a:pt x="775" y="267"/>
                  </a:moveTo>
                  <a:lnTo>
                    <a:pt x="775" y="267"/>
                  </a:lnTo>
                  <a:cubicBezTo>
                    <a:pt x="556" y="288"/>
                    <a:pt x="297" y="359"/>
                    <a:pt x="58" y="448"/>
                  </a:cubicBezTo>
                  <a:cubicBezTo>
                    <a:pt x="0" y="248"/>
                    <a:pt x="151" y="0"/>
                    <a:pt x="653" y="82"/>
                  </a:cubicBezTo>
                  <a:cubicBezTo>
                    <a:pt x="677" y="86"/>
                    <a:pt x="701" y="90"/>
                    <a:pt x="724" y="95"/>
                  </a:cubicBezTo>
                  <a:cubicBezTo>
                    <a:pt x="736" y="166"/>
                    <a:pt x="757" y="224"/>
                    <a:pt x="775" y="26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dirty="0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black">
            <a:xfrm>
              <a:off x="2659856" y="4072731"/>
              <a:ext cx="919163" cy="250825"/>
            </a:xfrm>
            <a:custGeom>
              <a:avLst/>
              <a:gdLst>
                <a:gd name="T0" fmla="*/ 1580 w 1897"/>
                <a:gd name="T1" fmla="*/ 301 h 515"/>
                <a:gd name="T2" fmla="*/ 1706 w 1897"/>
                <a:gd name="T3" fmla="*/ 301 h 515"/>
                <a:gd name="T4" fmla="*/ 1596 w 1897"/>
                <a:gd name="T5" fmla="*/ 20 h 515"/>
                <a:gd name="T6" fmla="*/ 1392 w 1897"/>
                <a:gd name="T7" fmla="*/ 500 h 515"/>
                <a:gd name="T8" fmla="*/ 1542 w 1897"/>
                <a:gd name="T9" fmla="*/ 394 h 515"/>
                <a:gd name="T10" fmla="*/ 1787 w 1897"/>
                <a:gd name="T11" fmla="*/ 500 h 515"/>
                <a:gd name="T12" fmla="*/ 1693 w 1897"/>
                <a:gd name="T13" fmla="*/ 20 h 515"/>
                <a:gd name="T14" fmla="*/ 1813 w 1897"/>
                <a:gd name="T15" fmla="*/ 77 h 515"/>
                <a:gd name="T16" fmla="*/ 1813 w 1897"/>
                <a:gd name="T17" fmla="*/ 61 h 515"/>
                <a:gd name="T18" fmla="*/ 1829 w 1897"/>
                <a:gd name="T19" fmla="*/ 77 h 515"/>
                <a:gd name="T20" fmla="*/ 1826 w 1897"/>
                <a:gd name="T21" fmla="*/ 59 h 515"/>
                <a:gd name="T22" fmla="*/ 1834 w 1897"/>
                <a:gd name="T23" fmla="*/ 48 h 515"/>
                <a:gd name="T24" fmla="*/ 1819 w 1897"/>
                <a:gd name="T25" fmla="*/ 35 h 515"/>
                <a:gd name="T26" fmla="*/ 1806 w 1897"/>
                <a:gd name="T27" fmla="*/ 77 h 515"/>
                <a:gd name="T28" fmla="*/ 1850 w 1897"/>
                <a:gd name="T29" fmla="*/ 56 h 515"/>
                <a:gd name="T30" fmla="*/ 1819 w 1897"/>
                <a:gd name="T31" fmla="*/ 88 h 515"/>
                <a:gd name="T32" fmla="*/ 1819 w 1897"/>
                <a:gd name="T33" fmla="*/ 25 h 515"/>
                <a:gd name="T34" fmla="*/ 1819 w 1897"/>
                <a:gd name="T35" fmla="*/ 20 h 515"/>
                <a:gd name="T36" fmla="*/ 1783 w 1897"/>
                <a:gd name="T37" fmla="*/ 56 h 515"/>
                <a:gd name="T38" fmla="*/ 1855 w 1897"/>
                <a:gd name="T39" fmla="*/ 56 h 515"/>
                <a:gd name="T40" fmla="*/ 1813 w 1897"/>
                <a:gd name="T41" fmla="*/ 41 h 515"/>
                <a:gd name="T42" fmla="*/ 1818 w 1897"/>
                <a:gd name="T43" fmla="*/ 41 h 515"/>
                <a:gd name="T44" fmla="*/ 1827 w 1897"/>
                <a:gd name="T45" fmla="*/ 48 h 515"/>
                <a:gd name="T46" fmla="*/ 1818 w 1897"/>
                <a:gd name="T47" fmla="*/ 55 h 515"/>
                <a:gd name="T48" fmla="*/ 1813 w 1897"/>
                <a:gd name="T49" fmla="*/ 41 h 515"/>
                <a:gd name="T50" fmla="*/ 273 w 1897"/>
                <a:gd name="T51" fmla="*/ 190 h 515"/>
                <a:gd name="T52" fmla="*/ 106 w 1897"/>
                <a:gd name="T53" fmla="*/ 263 h 515"/>
                <a:gd name="T54" fmla="*/ 188 w 1897"/>
                <a:gd name="T55" fmla="*/ 116 h 515"/>
                <a:gd name="T56" fmla="*/ 273 w 1897"/>
                <a:gd name="T57" fmla="*/ 190 h 515"/>
                <a:gd name="T58" fmla="*/ 197 w 1897"/>
                <a:gd name="T59" fmla="*/ 20 h 515"/>
                <a:gd name="T60" fmla="*/ 0 w 1897"/>
                <a:gd name="T61" fmla="*/ 500 h 515"/>
                <a:gd name="T62" fmla="*/ 106 w 1897"/>
                <a:gd name="T63" fmla="*/ 356 h 515"/>
                <a:gd name="T64" fmla="*/ 380 w 1897"/>
                <a:gd name="T65" fmla="*/ 188 h 515"/>
                <a:gd name="T66" fmla="*/ 197 w 1897"/>
                <a:gd name="T67" fmla="*/ 20 h 515"/>
                <a:gd name="T68" fmla="*/ 955 w 1897"/>
                <a:gd name="T69" fmla="*/ 74 h 515"/>
                <a:gd name="T70" fmla="*/ 954 w 1897"/>
                <a:gd name="T71" fmla="*/ 443 h 515"/>
                <a:gd name="T72" fmla="*/ 1339 w 1897"/>
                <a:gd name="T73" fmla="*/ 438 h 515"/>
                <a:gd name="T74" fmla="*/ 1342 w 1897"/>
                <a:gd name="T75" fmla="*/ 215 h 515"/>
                <a:gd name="T76" fmla="*/ 1133 w 1897"/>
                <a:gd name="T77" fmla="*/ 304 h 515"/>
                <a:gd name="T78" fmla="*/ 1242 w 1897"/>
                <a:gd name="T79" fmla="*/ 394 h 515"/>
                <a:gd name="T80" fmla="*/ 1027 w 1897"/>
                <a:gd name="T81" fmla="*/ 375 h 515"/>
                <a:gd name="T82" fmla="*/ 1029 w 1897"/>
                <a:gd name="T83" fmla="*/ 143 h 515"/>
                <a:gd name="T84" fmla="*/ 1208 w 1897"/>
                <a:gd name="T85" fmla="*/ 107 h 515"/>
                <a:gd name="T86" fmla="*/ 1317 w 1897"/>
                <a:gd name="T87" fmla="*/ 63 h 515"/>
                <a:gd name="T88" fmla="*/ 955 w 1897"/>
                <a:gd name="T89" fmla="*/ 74 h 515"/>
                <a:gd name="T90" fmla="*/ 563 w 1897"/>
                <a:gd name="T91" fmla="*/ 309 h 515"/>
                <a:gd name="T92" fmla="*/ 769 w 1897"/>
                <a:gd name="T93" fmla="*/ 215 h 515"/>
                <a:gd name="T94" fmla="*/ 563 w 1897"/>
                <a:gd name="T95" fmla="*/ 114 h 515"/>
                <a:gd name="T96" fmla="*/ 820 w 1897"/>
                <a:gd name="T97" fmla="*/ 20 h 515"/>
                <a:gd name="T98" fmla="*/ 458 w 1897"/>
                <a:gd name="T99" fmla="*/ 500 h 515"/>
                <a:gd name="T100" fmla="*/ 823 w 1897"/>
                <a:gd name="T101" fmla="*/ 407 h 515"/>
                <a:gd name="T102" fmla="*/ 563 w 1897"/>
                <a:gd name="T103" fmla="*/ 309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97" h="515">
                  <a:moveTo>
                    <a:pt x="1580" y="301"/>
                  </a:moveTo>
                  <a:lnTo>
                    <a:pt x="1580" y="301"/>
                  </a:lnTo>
                  <a:lnTo>
                    <a:pt x="1643" y="146"/>
                  </a:lnTo>
                  <a:lnTo>
                    <a:pt x="1706" y="301"/>
                  </a:lnTo>
                  <a:lnTo>
                    <a:pt x="1580" y="301"/>
                  </a:lnTo>
                  <a:close/>
                  <a:moveTo>
                    <a:pt x="1596" y="20"/>
                  </a:moveTo>
                  <a:lnTo>
                    <a:pt x="1596" y="20"/>
                  </a:lnTo>
                  <a:lnTo>
                    <a:pt x="1392" y="500"/>
                  </a:lnTo>
                  <a:lnTo>
                    <a:pt x="1499" y="500"/>
                  </a:lnTo>
                  <a:lnTo>
                    <a:pt x="1542" y="394"/>
                  </a:lnTo>
                  <a:lnTo>
                    <a:pt x="1744" y="394"/>
                  </a:lnTo>
                  <a:lnTo>
                    <a:pt x="1787" y="500"/>
                  </a:lnTo>
                  <a:lnTo>
                    <a:pt x="1897" y="500"/>
                  </a:lnTo>
                  <a:lnTo>
                    <a:pt x="1693" y="20"/>
                  </a:lnTo>
                  <a:lnTo>
                    <a:pt x="1596" y="20"/>
                  </a:lnTo>
                  <a:close/>
                  <a:moveTo>
                    <a:pt x="1813" y="77"/>
                  </a:moveTo>
                  <a:lnTo>
                    <a:pt x="1813" y="77"/>
                  </a:lnTo>
                  <a:lnTo>
                    <a:pt x="1813" y="61"/>
                  </a:lnTo>
                  <a:lnTo>
                    <a:pt x="1820" y="61"/>
                  </a:lnTo>
                  <a:lnTo>
                    <a:pt x="1829" y="77"/>
                  </a:lnTo>
                  <a:lnTo>
                    <a:pt x="1837" y="77"/>
                  </a:lnTo>
                  <a:lnTo>
                    <a:pt x="1826" y="59"/>
                  </a:lnTo>
                  <a:cubicBezTo>
                    <a:pt x="1829" y="58"/>
                    <a:pt x="1831" y="57"/>
                    <a:pt x="1832" y="55"/>
                  </a:cubicBezTo>
                  <a:cubicBezTo>
                    <a:pt x="1833" y="53"/>
                    <a:pt x="1834" y="50"/>
                    <a:pt x="1834" y="48"/>
                  </a:cubicBezTo>
                  <a:cubicBezTo>
                    <a:pt x="1834" y="44"/>
                    <a:pt x="1833" y="40"/>
                    <a:pt x="1830" y="38"/>
                  </a:cubicBezTo>
                  <a:cubicBezTo>
                    <a:pt x="1828" y="36"/>
                    <a:pt x="1824" y="35"/>
                    <a:pt x="1819" y="35"/>
                  </a:cubicBezTo>
                  <a:lnTo>
                    <a:pt x="1806" y="35"/>
                  </a:lnTo>
                  <a:lnTo>
                    <a:pt x="1806" y="77"/>
                  </a:lnTo>
                  <a:lnTo>
                    <a:pt x="1813" y="77"/>
                  </a:lnTo>
                  <a:close/>
                  <a:moveTo>
                    <a:pt x="1850" y="56"/>
                  </a:moveTo>
                  <a:lnTo>
                    <a:pt x="1850" y="56"/>
                  </a:lnTo>
                  <a:cubicBezTo>
                    <a:pt x="1850" y="74"/>
                    <a:pt x="1836" y="88"/>
                    <a:pt x="1819" y="88"/>
                  </a:cubicBezTo>
                  <a:cubicBezTo>
                    <a:pt x="1802" y="88"/>
                    <a:pt x="1788" y="74"/>
                    <a:pt x="1788" y="56"/>
                  </a:cubicBezTo>
                  <a:cubicBezTo>
                    <a:pt x="1788" y="39"/>
                    <a:pt x="1802" y="25"/>
                    <a:pt x="1819" y="25"/>
                  </a:cubicBezTo>
                  <a:cubicBezTo>
                    <a:pt x="1836" y="25"/>
                    <a:pt x="1850" y="39"/>
                    <a:pt x="1850" y="56"/>
                  </a:cubicBezTo>
                  <a:close/>
                  <a:moveTo>
                    <a:pt x="1819" y="20"/>
                  </a:moveTo>
                  <a:lnTo>
                    <a:pt x="1819" y="20"/>
                  </a:lnTo>
                  <a:cubicBezTo>
                    <a:pt x="1799" y="20"/>
                    <a:pt x="1783" y="37"/>
                    <a:pt x="1783" y="56"/>
                  </a:cubicBezTo>
                  <a:cubicBezTo>
                    <a:pt x="1783" y="76"/>
                    <a:pt x="1799" y="92"/>
                    <a:pt x="1819" y="92"/>
                  </a:cubicBezTo>
                  <a:cubicBezTo>
                    <a:pt x="1839" y="92"/>
                    <a:pt x="1855" y="76"/>
                    <a:pt x="1855" y="56"/>
                  </a:cubicBezTo>
                  <a:cubicBezTo>
                    <a:pt x="1855" y="37"/>
                    <a:pt x="1839" y="20"/>
                    <a:pt x="1819" y="20"/>
                  </a:cubicBezTo>
                  <a:close/>
                  <a:moveTo>
                    <a:pt x="1813" y="41"/>
                  </a:moveTo>
                  <a:lnTo>
                    <a:pt x="1813" y="41"/>
                  </a:lnTo>
                  <a:lnTo>
                    <a:pt x="1818" y="41"/>
                  </a:lnTo>
                  <a:cubicBezTo>
                    <a:pt x="1821" y="41"/>
                    <a:pt x="1823" y="42"/>
                    <a:pt x="1825" y="43"/>
                  </a:cubicBezTo>
                  <a:cubicBezTo>
                    <a:pt x="1826" y="44"/>
                    <a:pt x="1827" y="46"/>
                    <a:pt x="1827" y="48"/>
                  </a:cubicBezTo>
                  <a:cubicBezTo>
                    <a:pt x="1827" y="50"/>
                    <a:pt x="1826" y="52"/>
                    <a:pt x="1825" y="53"/>
                  </a:cubicBezTo>
                  <a:cubicBezTo>
                    <a:pt x="1823" y="54"/>
                    <a:pt x="1821" y="55"/>
                    <a:pt x="1818" y="55"/>
                  </a:cubicBezTo>
                  <a:lnTo>
                    <a:pt x="1813" y="55"/>
                  </a:lnTo>
                  <a:lnTo>
                    <a:pt x="1813" y="41"/>
                  </a:lnTo>
                  <a:close/>
                  <a:moveTo>
                    <a:pt x="273" y="190"/>
                  </a:moveTo>
                  <a:lnTo>
                    <a:pt x="273" y="190"/>
                  </a:lnTo>
                  <a:cubicBezTo>
                    <a:pt x="273" y="231"/>
                    <a:pt x="243" y="263"/>
                    <a:pt x="190" y="263"/>
                  </a:cubicBezTo>
                  <a:lnTo>
                    <a:pt x="106" y="263"/>
                  </a:lnTo>
                  <a:lnTo>
                    <a:pt x="106" y="116"/>
                  </a:lnTo>
                  <a:lnTo>
                    <a:pt x="188" y="116"/>
                  </a:lnTo>
                  <a:cubicBezTo>
                    <a:pt x="241" y="116"/>
                    <a:pt x="273" y="141"/>
                    <a:pt x="273" y="189"/>
                  </a:cubicBezTo>
                  <a:lnTo>
                    <a:pt x="273" y="190"/>
                  </a:lnTo>
                  <a:close/>
                  <a:moveTo>
                    <a:pt x="197" y="20"/>
                  </a:moveTo>
                  <a:lnTo>
                    <a:pt x="197" y="20"/>
                  </a:lnTo>
                  <a:lnTo>
                    <a:pt x="0" y="20"/>
                  </a:lnTo>
                  <a:lnTo>
                    <a:pt x="0" y="500"/>
                  </a:lnTo>
                  <a:lnTo>
                    <a:pt x="106" y="500"/>
                  </a:lnTo>
                  <a:lnTo>
                    <a:pt x="106" y="356"/>
                  </a:lnTo>
                  <a:lnTo>
                    <a:pt x="186" y="356"/>
                  </a:lnTo>
                  <a:cubicBezTo>
                    <a:pt x="294" y="356"/>
                    <a:pt x="380" y="299"/>
                    <a:pt x="380" y="188"/>
                  </a:cubicBezTo>
                  <a:lnTo>
                    <a:pt x="380" y="186"/>
                  </a:lnTo>
                  <a:cubicBezTo>
                    <a:pt x="380" y="88"/>
                    <a:pt x="311" y="20"/>
                    <a:pt x="197" y="20"/>
                  </a:cubicBezTo>
                  <a:close/>
                  <a:moveTo>
                    <a:pt x="955" y="74"/>
                  </a:moveTo>
                  <a:lnTo>
                    <a:pt x="955" y="74"/>
                  </a:lnTo>
                  <a:cubicBezTo>
                    <a:pt x="905" y="123"/>
                    <a:pt x="879" y="186"/>
                    <a:pt x="879" y="259"/>
                  </a:cubicBezTo>
                  <a:cubicBezTo>
                    <a:pt x="879" y="333"/>
                    <a:pt x="904" y="395"/>
                    <a:pt x="954" y="443"/>
                  </a:cubicBezTo>
                  <a:cubicBezTo>
                    <a:pt x="1003" y="491"/>
                    <a:pt x="1065" y="515"/>
                    <a:pt x="1138" y="515"/>
                  </a:cubicBezTo>
                  <a:cubicBezTo>
                    <a:pt x="1225" y="515"/>
                    <a:pt x="1292" y="489"/>
                    <a:pt x="1339" y="438"/>
                  </a:cubicBezTo>
                  <a:lnTo>
                    <a:pt x="1342" y="435"/>
                  </a:lnTo>
                  <a:lnTo>
                    <a:pt x="1342" y="215"/>
                  </a:lnTo>
                  <a:lnTo>
                    <a:pt x="1133" y="215"/>
                  </a:lnTo>
                  <a:lnTo>
                    <a:pt x="1133" y="304"/>
                  </a:lnTo>
                  <a:lnTo>
                    <a:pt x="1242" y="304"/>
                  </a:lnTo>
                  <a:lnTo>
                    <a:pt x="1242" y="394"/>
                  </a:lnTo>
                  <a:cubicBezTo>
                    <a:pt x="1214" y="411"/>
                    <a:pt x="1178" y="419"/>
                    <a:pt x="1137" y="419"/>
                  </a:cubicBezTo>
                  <a:cubicBezTo>
                    <a:pt x="1094" y="419"/>
                    <a:pt x="1057" y="404"/>
                    <a:pt x="1027" y="375"/>
                  </a:cubicBezTo>
                  <a:cubicBezTo>
                    <a:pt x="998" y="347"/>
                    <a:pt x="982" y="308"/>
                    <a:pt x="982" y="260"/>
                  </a:cubicBezTo>
                  <a:cubicBezTo>
                    <a:pt x="982" y="211"/>
                    <a:pt x="998" y="172"/>
                    <a:pt x="1029" y="143"/>
                  </a:cubicBezTo>
                  <a:cubicBezTo>
                    <a:pt x="1060" y="113"/>
                    <a:pt x="1099" y="99"/>
                    <a:pt x="1144" y="99"/>
                  </a:cubicBezTo>
                  <a:cubicBezTo>
                    <a:pt x="1168" y="99"/>
                    <a:pt x="1190" y="101"/>
                    <a:pt x="1208" y="107"/>
                  </a:cubicBezTo>
                  <a:cubicBezTo>
                    <a:pt x="1224" y="113"/>
                    <a:pt x="1241" y="123"/>
                    <a:pt x="1258" y="137"/>
                  </a:cubicBezTo>
                  <a:lnTo>
                    <a:pt x="1317" y="63"/>
                  </a:lnTo>
                  <a:cubicBezTo>
                    <a:pt x="1286" y="36"/>
                    <a:pt x="1230" y="0"/>
                    <a:pt x="1138" y="0"/>
                  </a:cubicBezTo>
                  <a:cubicBezTo>
                    <a:pt x="1067" y="0"/>
                    <a:pt x="1005" y="25"/>
                    <a:pt x="955" y="74"/>
                  </a:cubicBezTo>
                  <a:close/>
                  <a:moveTo>
                    <a:pt x="563" y="309"/>
                  </a:moveTo>
                  <a:lnTo>
                    <a:pt x="563" y="309"/>
                  </a:lnTo>
                  <a:lnTo>
                    <a:pt x="769" y="309"/>
                  </a:lnTo>
                  <a:lnTo>
                    <a:pt x="769" y="215"/>
                  </a:lnTo>
                  <a:lnTo>
                    <a:pt x="563" y="215"/>
                  </a:lnTo>
                  <a:lnTo>
                    <a:pt x="563" y="114"/>
                  </a:lnTo>
                  <a:lnTo>
                    <a:pt x="820" y="114"/>
                  </a:lnTo>
                  <a:lnTo>
                    <a:pt x="820" y="20"/>
                  </a:lnTo>
                  <a:lnTo>
                    <a:pt x="458" y="20"/>
                  </a:lnTo>
                  <a:lnTo>
                    <a:pt x="458" y="500"/>
                  </a:lnTo>
                  <a:lnTo>
                    <a:pt x="823" y="500"/>
                  </a:lnTo>
                  <a:lnTo>
                    <a:pt x="823" y="407"/>
                  </a:lnTo>
                  <a:lnTo>
                    <a:pt x="563" y="407"/>
                  </a:lnTo>
                  <a:lnTo>
                    <a:pt x="563" y="309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7"/>
            <p:cNvSpPr>
              <a:spLocks noEditPoints="1"/>
            </p:cNvSpPr>
            <p:nvPr userDrawn="1"/>
          </p:nvSpPr>
          <p:spPr bwMode="black">
            <a:xfrm>
              <a:off x="2591594" y="3512344"/>
              <a:ext cx="1062038" cy="492125"/>
            </a:xfrm>
            <a:custGeom>
              <a:avLst/>
              <a:gdLst>
                <a:gd name="T0" fmla="*/ 1949 w 2192"/>
                <a:gd name="T1" fmla="*/ 300 h 1016"/>
                <a:gd name="T2" fmla="*/ 1949 w 2192"/>
                <a:gd name="T3" fmla="*/ 300 h 1016"/>
                <a:gd name="T4" fmla="*/ 1946 w 2192"/>
                <a:gd name="T5" fmla="*/ 299 h 1016"/>
                <a:gd name="T6" fmla="*/ 1890 w 2192"/>
                <a:gd name="T7" fmla="*/ 310 h 1016"/>
                <a:gd name="T8" fmla="*/ 1887 w 2192"/>
                <a:gd name="T9" fmla="*/ 313 h 1016"/>
                <a:gd name="T10" fmla="*/ 1937 w 2192"/>
                <a:gd name="T11" fmla="*/ 338 h 1016"/>
                <a:gd name="T12" fmla="*/ 1949 w 2192"/>
                <a:gd name="T13" fmla="*/ 300 h 1016"/>
                <a:gd name="T14" fmla="*/ 2179 w 2192"/>
                <a:gd name="T15" fmla="*/ 576 h 1016"/>
                <a:gd name="T16" fmla="*/ 2179 w 2192"/>
                <a:gd name="T17" fmla="*/ 576 h 1016"/>
                <a:gd name="T18" fmla="*/ 2147 w 2192"/>
                <a:gd name="T19" fmla="*/ 630 h 1016"/>
                <a:gd name="T20" fmla="*/ 2080 w 2192"/>
                <a:gd name="T21" fmla="*/ 641 h 1016"/>
                <a:gd name="T22" fmla="*/ 1910 w 2192"/>
                <a:gd name="T23" fmla="*/ 572 h 1016"/>
                <a:gd name="T24" fmla="*/ 1622 w 2192"/>
                <a:gd name="T25" fmla="*/ 492 h 1016"/>
                <a:gd name="T26" fmla="*/ 1611 w 2192"/>
                <a:gd name="T27" fmla="*/ 504 h 1016"/>
                <a:gd name="T28" fmla="*/ 1803 w 2192"/>
                <a:gd name="T29" fmla="*/ 626 h 1016"/>
                <a:gd name="T30" fmla="*/ 1845 w 2192"/>
                <a:gd name="T31" fmla="*/ 779 h 1016"/>
                <a:gd name="T32" fmla="*/ 1725 w 2192"/>
                <a:gd name="T33" fmla="*/ 706 h 1016"/>
                <a:gd name="T34" fmla="*/ 1188 w 2192"/>
                <a:gd name="T35" fmla="*/ 476 h 1016"/>
                <a:gd name="T36" fmla="*/ 1759 w 2192"/>
                <a:gd name="T37" fmla="*/ 67 h 1016"/>
                <a:gd name="T38" fmla="*/ 1912 w 2192"/>
                <a:gd name="T39" fmla="*/ 124 h 1016"/>
                <a:gd name="T40" fmla="*/ 1878 w 2192"/>
                <a:gd name="T41" fmla="*/ 159 h 1016"/>
                <a:gd name="T42" fmla="*/ 1880 w 2192"/>
                <a:gd name="T43" fmla="*/ 191 h 1016"/>
                <a:gd name="T44" fmla="*/ 1977 w 2192"/>
                <a:gd name="T45" fmla="*/ 267 h 1016"/>
                <a:gd name="T46" fmla="*/ 2010 w 2192"/>
                <a:gd name="T47" fmla="*/ 355 h 1016"/>
                <a:gd name="T48" fmla="*/ 2174 w 2192"/>
                <a:gd name="T49" fmla="*/ 531 h 1016"/>
                <a:gd name="T50" fmla="*/ 2179 w 2192"/>
                <a:gd name="T51" fmla="*/ 576 h 1016"/>
                <a:gd name="T52" fmla="*/ 1123 w 2192"/>
                <a:gd name="T53" fmla="*/ 197 h 1016"/>
                <a:gd name="T54" fmla="*/ 1123 w 2192"/>
                <a:gd name="T55" fmla="*/ 197 h 1016"/>
                <a:gd name="T56" fmla="*/ 1113 w 2192"/>
                <a:gd name="T57" fmla="*/ 459 h 1016"/>
                <a:gd name="T58" fmla="*/ 1042 w 2192"/>
                <a:gd name="T59" fmla="*/ 446 h 1016"/>
                <a:gd name="T60" fmla="*/ 447 w 2192"/>
                <a:gd name="T61" fmla="*/ 812 h 1016"/>
                <a:gd name="T62" fmla="*/ 0 w 2192"/>
                <a:gd name="T63" fmla="*/ 1016 h 1016"/>
                <a:gd name="T64" fmla="*/ 987 w 2192"/>
                <a:gd name="T65" fmla="*/ 73 h 1016"/>
                <a:gd name="T66" fmla="*/ 1123 w 2192"/>
                <a:gd name="T67" fmla="*/ 197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92" h="1016">
                  <a:moveTo>
                    <a:pt x="1949" y="300"/>
                  </a:moveTo>
                  <a:lnTo>
                    <a:pt x="1949" y="300"/>
                  </a:lnTo>
                  <a:lnTo>
                    <a:pt x="1946" y="299"/>
                  </a:lnTo>
                  <a:cubicBezTo>
                    <a:pt x="1946" y="298"/>
                    <a:pt x="1914" y="284"/>
                    <a:pt x="1890" y="310"/>
                  </a:cubicBezTo>
                  <a:lnTo>
                    <a:pt x="1887" y="313"/>
                  </a:lnTo>
                  <a:lnTo>
                    <a:pt x="1937" y="338"/>
                  </a:lnTo>
                  <a:lnTo>
                    <a:pt x="1949" y="300"/>
                  </a:lnTo>
                  <a:close/>
                  <a:moveTo>
                    <a:pt x="2179" y="576"/>
                  </a:moveTo>
                  <a:lnTo>
                    <a:pt x="2179" y="576"/>
                  </a:lnTo>
                  <a:cubicBezTo>
                    <a:pt x="2179" y="576"/>
                    <a:pt x="2157" y="615"/>
                    <a:pt x="2147" y="630"/>
                  </a:cubicBezTo>
                  <a:cubicBezTo>
                    <a:pt x="2137" y="644"/>
                    <a:pt x="2107" y="653"/>
                    <a:pt x="2080" y="641"/>
                  </a:cubicBezTo>
                  <a:cubicBezTo>
                    <a:pt x="2068" y="635"/>
                    <a:pt x="1954" y="568"/>
                    <a:pt x="1910" y="572"/>
                  </a:cubicBezTo>
                  <a:cubicBezTo>
                    <a:pt x="1689" y="591"/>
                    <a:pt x="1629" y="500"/>
                    <a:pt x="1622" y="492"/>
                  </a:cubicBezTo>
                  <a:cubicBezTo>
                    <a:pt x="1615" y="484"/>
                    <a:pt x="1601" y="488"/>
                    <a:pt x="1611" y="504"/>
                  </a:cubicBezTo>
                  <a:cubicBezTo>
                    <a:pt x="1659" y="587"/>
                    <a:pt x="1803" y="626"/>
                    <a:pt x="1803" y="626"/>
                  </a:cubicBezTo>
                  <a:cubicBezTo>
                    <a:pt x="1840" y="716"/>
                    <a:pt x="1845" y="779"/>
                    <a:pt x="1845" y="779"/>
                  </a:cubicBezTo>
                  <a:cubicBezTo>
                    <a:pt x="1808" y="750"/>
                    <a:pt x="1767" y="726"/>
                    <a:pt x="1725" y="706"/>
                  </a:cubicBezTo>
                  <a:cubicBezTo>
                    <a:pt x="1611" y="629"/>
                    <a:pt x="1433" y="535"/>
                    <a:pt x="1188" y="476"/>
                  </a:cubicBezTo>
                  <a:cubicBezTo>
                    <a:pt x="1202" y="281"/>
                    <a:pt x="1300" y="0"/>
                    <a:pt x="1759" y="67"/>
                  </a:cubicBezTo>
                  <a:cubicBezTo>
                    <a:pt x="1759" y="67"/>
                    <a:pt x="1851" y="82"/>
                    <a:pt x="1912" y="124"/>
                  </a:cubicBezTo>
                  <a:cubicBezTo>
                    <a:pt x="1912" y="124"/>
                    <a:pt x="1898" y="140"/>
                    <a:pt x="1878" y="159"/>
                  </a:cubicBezTo>
                  <a:cubicBezTo>
                    <a:pt x="1859" y="178"/>
                    <a:pt x="1880" y="191"/>
                    <a:pt x="1880" y="191"/>
                  </a:cubicBezTo>
                  <a:lnTo>
                    <a:pt x="1977" y="267"/>
                  </a:lnTo>
                  <a:cubicBezTo>
                    <a:pt x="1978" y="307"/>
                    <a:pt x="1980" y="318"/>
                    <a:pt x="2010" y="355"/>
                  </a:cubicBezTo>
                  <a:cubicBezTo>
                    <a:pt x="2041" y="391"/>
                    <a:pt x="2158" y="515"/>
                    <a:pt x="2174" y="531"/>
                  </a:cubicBezTo>
                  <a:cubicBezTo>
                    <a:pt x="2192" y="550"/>
                    <a:pt x="2179" y="576"/>
                    <a:pt x="2179" y="576"/>
                  </a:cubicBezTo>
                  <a:close/>
                  <a:moveTo>
                    <a:pt x="1123" y="197"/>
                  </a:moveTo>
                  <a:lnTo>
                    <a:pt x="1123" y="197"/>
                  </a:lnTo>
                  <a:cubicBezTo>
                    <a:pt x="1098" y="297"/>
                    <a:pt x="1100" y="385"/>
                    <a:pt x="1113" y="459"/>
                  </a:cubicBezTo>
                  <a:cubicBezTo>
                    <a:pt x="1090" y="454"/>
                    <a:pt x="1066" y="450"/>
                    <a:pt x="1042" y="446"/>
                  </a:cubicBezTo>
                  <a:cubicBezTo>
                    <a:pt x="540" y="364"/>
                    <a:pt x="389" y="612"/>
                    <a:pt x="447" y="812"/>
                  </a:cubicBezTo>
                  <a:cubicBezTo>
                    <a:pt x="281" y="875"/>
                    <a:pt x="125" y="946"/>
                    <a:pt x="0" y="1016"/>
                  </a:cubicBezTo>
                  <a:cubicBezTo>
                    <a:pt x="197" y="544"/>
                    <a:pt x="625" y="128"/>
                    <a:pt x="987" y="73"/>
                  </a:cubicBezTo>
                  <a:cubicBezTo>
                    <a:pt x="1105" y="58"/>
                    <a:pt x="1138" y="134"/>
                    <a:pt x="1123" y="19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365124" y="4853288"/>
            <a:ext cx="2652712" cy="182580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/>
            <a:r>
              <a:rPr lang="en-US" sz="600" dirty="0">
                <a:solidFill>
                  <a:srgbClr val="8F92AA"/>
                </a:solidFill>
              </a:rPr>
              <a:t>© </a:t>
            </a:r>
            <a:r>
              <a:rPr lang="is-IS" sz="600" dirty="0">
                <a:solidFill>
                  <a:srgbClr val="8F92AA"/>
                </a:solidFill>
              </a:rPr>
              <a:t>2018</a:t>
            </a:r>
            <a:r>
              <a:rPr lang="en-US" sz="600" dirty="0">
                <a:solidFill>
                  <a:srgbClr val="8F92AA"/>
                </a:solidFill>
              </a:rPr>
              <a:t> Pegasystems Inc</a:t>
            </a:r>
            <a:r>
              <a:rPr lang="en-US" sz="600" baseline="0" dirty="0">
                <a:solidFill>
                  <a:srgbClr val="8F92AA"/>
                </a:solidFill>
              </a:rPr>
              <a:t>. CONFIDENTIAL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 - No Cl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098550"/>
            <a:ext cx="5532438" cy="35639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163" y="1098550"/>
            <a:ext cx="2652076" cy="35639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99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 - No Cl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098550"/>
            <a:ext cx="2652713" cy="35639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6438" y="1098550"/>
            <a:ext cx="5531801" cy="35639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6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avy 1 - No Cl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869950"/>
            <a:ext cx="8413750" cy="37925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65125" y="184149"/>
            <a:ext cx="8413750" cy="363219"/>
          </a:xfrm>
        </p:spPr>
        <p:txBody>
          <a:bodyPr tIns="27432" anchor="t" anchorCtr="0">
            <a:noAutofit/>
          </a:bodyPr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65125" y="548638"/>
            <a:ext cx="8413116" cy="32004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accent6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7803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avy 2 - No Cl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869950"/>
            <a:ext cx="4024314" cy="37925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869950"/>
            <a:ext cx="4024311" cy="37925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82880"/>
            <a:ext cx="8413750" cy="365760"/>
          </a:xfrm>
        </p:spPr>
        <p:txBody>
          <a:bodyPr tIns="27432" anchor="t" anchorCtr="0"/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65125" y="548639"/>
            <a:ext cx="8413116" cy="32004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accent6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1229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avy 3 - No Cl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868680"/>
            <a:ext cx="2651760" cy="379380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5803" y="869950"/>
            <a:ext cx="2651760" cy="37925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126480" y="869950"/>
            <a:ext cx="2651760" cy="3792537"/>
          </a:xfrm>
        </p:spPr>
        <p:txBody>
          <a:bodyPr/>
          <a:lstStyle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82880"/>
            <a:ext cx="8413750" cy="365760"/>
          </a:xfrm>
        </p:spPr>
        <p:txBody>
          <a:bodyPr tIns="27432" anchor="t" anchorCtr="0"/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7" hasCustomPrompt="1"/>
          </p:nvPr>
        </p:nvSpPr>
        <p:spPr>
          <a:xfrm>
            <a:off x="365125" y="548639"/>
            <a:ext cx="8413116" cy="32004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accent6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9777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2FF903FA-B838-1346-B180-C3CAEBF1074F}"/>
              </a:ext>
            </a:extLst>
          </p:cNvPr>
          <p:cNvSpPr>
            <a:spLocks noChangeAspect="1"/>
          </p:cNvSpPr>
          <p:nvPr userDrawn="1"/>
        </p:nvSpPr>
        <p:spPr bwMode="hidden">
          <a:xfrm>
            <a:off x="-4" y="2592445"/>
            <a:ext cx="9144004" cy="2231015"/>
          </a:xfrm>
          <a:custGeom>
            <a:avLst/>
            <a:gdLst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2555062 h 2974687"/>
              <a:gd name="connsiteX16" fmla="*/ 0 w 12192005"/>
              <a:gd name="connsiteY16" fmla="*/ 1377434 h 2974687"/>
              <a:gd name="connsiteX17" fmla="*/ 30279 w 12192005"/>
              <a:gd name="connsiteY17" fmla="*/ 1340737 h 2974687"/>
              <a:gd name="connsiteX18" fmla="*/ 532612 w 12192005"/>
              <a:gd name="connsiteY18" fmla="*/ 1132663 h 2974687"/>
              <a:gd name="connsiteX19" fmla="*/ 809134 w 12192005"/>
              <a:gd name="connsiteY19" fmla="*/ 1188491 h 2974687"/>
              <a:gd name="connsiteX20" fmla="*/ 871197 w 12192005"/>
              <a:gd name="connsiteY20" fmla="*/ 1222176 h 2974687"/>
              <a:gd name="connsiteX21" fmla="*/ 920073 w 12192005"/>
              <a:gd name="connsiteY21" fmla="*/ 1162937 h 2974687"/>
              <a:gd name="connsiteX22" fmla="*/ 1422408 w 12192005"/>
              <a:gd name="connsiteY22" fmla="*/ 954863 h 2974687"/>
              <a:gd name="connsiteX23" fmla="*/ 1451151 w 12192005"/>
              <a:gd name="connsiteY23" fmla="*/ 957761 h 2974687"/>
              <a:gd name="connsiteX24" fmla="*/ 1453000 w 12192005"/>
              <a:gd name="connsiteY24" fmla="*/ 939422 h 2974687"/>
              <a:gd name="connsiteX25" fmla="*/ 2392372 w 12192005"/>
              <a:gd name="connsiteY25" fmla="*/ 173813 h 2974687"/>
              <a:gd name="connsiteX26" fmla="*/ 3351221 w 12192005"/>
              <a:gd name="connsiteY26" fmla="*/ 1132663 h 2974687"/>
              <a:gd name="connsiteX27" fmla="*/ 3348380 w 12192005"/>
              <a:gd name="connsiteY27" fmla="*/ 1160840 h 2974687"/>
              <a:gd name="connsiteX28" fmla="*/ 3449988 w 12192005"/>
              <a:gd name="connsiteY28" fmla="*/ 1192380 h 2974687"/>
              <a:gd name="connsiteX29" fmla="*/ 3708764 w 12192005"/>
              <a:gd name="connsiteY29" fmla="*/ 1405477 h 2974687"/>
              <a:gd name="connsiteX30" fmla="*/ 3735036 w 12192005"/>
              <a:gd name="connsiteY30" fmla="*/ 1460129 h 2974687"/>
              <a:gd name="connsiteX31" fmla="*/ 3775589 w 12192005"/>
              <a:gd name="connsiteY31" fmla="*/ 1426671 h 2974687"/>
              <a:gd name="connsiteX32" fmla="*/ 4042973 w 12192005"/>
              <a:gd name="connsiteY32" fmla="*/ 1344996 h 2974687"/>
              <a:gd name="connsiteX33" fmla="*/ 4139355 w 12192005"/>
              <a:gd name="connsiteY33" fmla="*/ 1354712 h 2974687"/>
              <a:gd name="connsiteX34" fmla="*/ 4224117 w 12192005"/>
              <a:gd name="connsiteY34" fmla="*/ 1381024 h 2974687"/>
              <a:gd name="connsiteX35" fmla="*/ 4241201 w 12192005"/>
              <a:gd name="connsiteY35" fmla="*/ 1325996 h 2974687"/>
              <a:gd name="connsiteX36" fmla="*/ 4783148 w 12192005"/>
              <a:gd name="connsiteY36" fmla="*/ 966769 h 2974687"/>
              <a:gd name="connsiteX37" fmla="*/ 4825455 w 12192005"/>
              <a:gd name="connsiteY37" fmla="*/ 971034 h 2974687"/>
              <a:gd name="connsiteX38" fmla="*/ 4864350 w 12192005"/>
              <a:gd name="connsiteY38" fmla="*/ 899371 h 2974687"/>
              <a:gd name="connsiteX39" fmla="*/ 5659444 w 12192005"/>
              <a:gd name="connsiteY39" fmla="*/ 476623 h 2974687"/>
              <a:gd name="connsiteX40" fmla="*/ 6337453 w 12192005"/>
              <a:gd name="connsiteY40" fmla="*/ 757464 h 2974687"/>
              <a:gd name="connsiteX41" fmla="*/ 6425970 w 12192005"/>
              <a:gd name="connsiteY41" fmla="*/ 864748 h 2974687"/>
              <a:gd name="connsiteX42" fmla="*/ 6451259 w 12192005"/>
              <a:gd name="connsiteY42" fmla="*/ 818157 h 2974687"/>
              <a:gd name="connsiteX43" fmla="*/ 7366802 w 12192005"/>
              <a:gd name="connsiteY43" fmla="*/ 331367 h 2974687"/>
              <a:gd name="connsiteX44" fmla="*/ 7479690 w 12192005"/>
              <a:gd name="connsiteY44" fmla="*/ 337067 h 2974687"/>
              <a:gd name="connsiteX45" fmla="*/ 7587922 w 12192005"/>
              <a:gd name="connsiteY45" fmla="*/ 353585 h 2974687"/>
              <a:gd name="connsiteX46" fmla="*/ 7654776 w 12192005"/>
              <a:gd name="connsiteY46" fmla="*/ 298426 h 2974687"/>
              <a:gd name="connsiteX47" fmla="*/ 8062731 w 12192005"/>
              <a:gd name="connsiteY47" fmla="*/ 173813 h 2974687"/>
              <a:gd name="connsiteX48" fmla="*/ 8777558 w 12192005"/>
              <a:gd name="connsiteY48" fmla="*/ 756414 h 2974687"/>
              <a:gd name="connsiteX49" fmla="*/ 8779462 w 12192005"/>
              <a:gd name="connsiteY49" fmla="*/ 775297 h 2974687"/>
              <a:gd name="connsiteX50" fmla="*/ 8800464 w 12192005"/>
              <a:gd name="connsiteY50" fmla="*/ 768778 h 2974687"/>
              <a:gd name="connsiteX51" fmla="*/ 8919000 w 12192005"/>
              <a:gd name="connsiteY51" fmla="*/ 756828 h 2974687"/>
              <a:gd name="connsiteX52" fmla="*/ 9406718 w 12192005"/>
              <a:gd name="connsiteY52" fmla="*/ 1016146 h 2974687"/>
              <a:gd name="connsiteX53" fmla="*/ 9430890 w 12192005"/>
              <a:gd name="connsiteY53" fmla="*/ 1060679 h 2974687"/>
              <a:gd name="connsiteX54" fmla="*/ 9438634 w 12192005"/>
              <a:gd name="connsiteY54" fmla="*/ 1035731 h 2974687"/>
              <a:gd name="connsiteX55" fmla="*/ 10170720 w 12192005"/>
              <a:gd name="connsiteY55" fmla="*/ 550471 h 2974687"/>
              <a:gd name="connsiteX56" fmla="*/ 10330844 w 12192005"/>
              <a:gd name="connsiteY56" fmla="*/ 566613 h 2974687"/>
              <a:gd name="connsiteX57" fmla="*/ 10350690 w 12192005"/>
              <a:gd name="connsiteY57" fmla="*/ 571716 h 2974687"/>
              <a:gd name="connsiteX58" fmla="*/ 10345328 w 12192005"/>
              <a:gd name="connsiteY58" fmla="*/ 518528 h 2974687"/>
              <a:gd name="connsiteX59" fmla="*/ 10863857 w 12192005"/>
              <a:gd name="connsiteY59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1377434 h 2974687"/>
              <a:gd name="connsiteX16" fmla="*/ 30279 w 12192005"/>
              <a:gd name="connsiteY16" fmla="*/ 1340737 h 2974687"/>
              <a:gd name="connsiteX17" fmla="*/ 532612 w 12192005"/>
              <a:gd name="connsiteY17" fmla="*/ 1132663 h 2974687"/>
              <a:gd name="connsiteX18" fmla="*/ 809134 w 12192005"/>
              <a:gd name="connsiteY18" fmla="*/ 1188491 h 2974687"/>
              <a:gd name="connsiteX19" fmla="*/ 871197 w 12192005"/>
              <a:gd name="connsiteY19" fmla="*/ 1222176 h 2974687"/>
              <a:gd name="connsiteX20" fmla="*/ 920073 w 12192005"/>
              <a:gd name="connsiteY20" fmla="*/ 1162937 h 2974687"/>
              <a:gd name="connsiteX21" fmla="*/ 1422408 w 12192005"/>
              <a:gd name="connsiteY21" fmla="*/ 954863 h 2974687"/>
              <a:gd name="connsiteX22" fmla="*/ 1451151 w 12192005"/>
              <a:gd name="connsiteY22" fmla="*/ 957761 h 2974687"/>
              <a:gd name="connsiteX23" fmla="*/ 1453000 w 12192005"/>
              <a:gd name="connsiteY23" fmla="*/ 939422 h 2974687"/>
              <a:gd name="connsiteX24" fmla="*/ 2392372 w 12192005"/>
              <a:gd name="connsiteY24" fmla="*/ 173813 h 2974687"/>
              <a:gd name="connsiteX25" fmla="*/ 3351221 w 12192005"/>
              <a:gd name="connsiteY25" fmla="*/ 1132663 h 2974687"/>
              <a:gd name="connsiteX26" fmla="*/ 3348380 w 12192005"/>
              <a:gd name="connsiteY26" fmla="*/ 1160840 h 2974687"/>
              <a:gd name="connsiteX27" fmla="*/ 3449988 w 12192005"/>
              <a:gd name="connsiteY27" fmla="*/ 1192380 h 2974687"/>
              <a:gd name="connsiteX28" fmla="*/ 3708764 w 12192005"/>
              <a:gd name="connsiteY28" fmla="*/ 1405477 h 2974687"/>
              <a:gd name="connsiteX29" fmla="*/ 3735036 w 12192005"/>
              <a:gd name="connsiteY29" fmla="*/ 1460129 h 2974687"/>
              <a:gd name="connsiteX30" fmla="*/ 3775589 w 12192005"/>
              <a:gd name="connsiteY30" fmla="*/ 1426671 h 2974687"/>
              <a:gd name="connsiteX31" fmla="*/ 4042973 w 12192005"/>
              <a:gd name="connsiteY31" fmla="*/ 1344996 h 2974687"/>
              <a:gd name="connsiteX32" fmla="*/ 4139355 w 12192005"/>
              <a:gd name="connsiteY32" fmla="*/ 1354712 h 2974687"/>
              <a:gd name="connsiteX33" fmla="*/ 4224117 w 12192005"/>
              <a:gd name="connsiteY33" fmla="*/ 1381024 h 2974687"/>
              <a:gd name="connsiteX34" fmla="*/ 4241201 w 12192005"/>
              <a:gd name="connsiteY34" fmla="*/ 1325996 h 2974687"/>
              <a:gd name="connsiteX35" fmla="*/ 4783148 w 12192005"/>
              <a:gd name="connsiteY35" fmla="*/ 966769 h 2974687"/>
              <a:gd name="connsiteX36" fmla="*/ 4825455 w 12192005"/>
              <a:gd name="connsiteY36" fmla="*/ 971034 h 2974687"/>
              <a:gd name="connsiteX37" fmla="*/ 4864350 w 12192005"/>
              <a:gd name="connsiteY37" fmla="*/ 899371 h 2974687"/>
              <a:gd name="connsiteX38" fmla="*/ 5659444 w 12192005"/>
              <a:gd name="connsiteY38" fmla="*/ 476623 h 2974687"/>
              <a:gd name="connsiteX39" fmla="*/ 6337453 w 12192005"/>
              <a:gd name="connsiteY39" fmla="*/ 757464 h 2974687"/>
              <a:gd name="connsiteX40" fmla="*/ 6425970 w 12192005"/>
              <a:gd name="connsiteY40" fmla="*/ 864748 h 2974687"/>
              <a:gd name="connsiteX41" fmla="*/ 6451259 w 12192005"/>
              <a:gd name="connsiteY41" fmla="*/ 818157 h 2974687"/>
              <a:gd name="connsiteX42" fmla="*/ 7366802 w 12192005"/>
              <a:gd name="connsiteY42" fmla="*/ 331367 h 2974687"/>
              <a:gd name="connsiteX43" fmla="*/ 7479690 w 12192005"/>
              <a:gd name="connsiteY43" fmla="*/ 337067 h 2974687"/>
              <a:gd name="connsiteX44" fmla="*/ 7587922 w 12192005"/>
              <a:gd name="connsiteY44" fmla="*/ 353585 h 2974687"/>
              <a:gd name="connsiteX45" fmla="*/ 7654776 w 12192005"/>
              <a:gd name="connsiteY45" fmla="*/ 298426 h 2974687"/>
              <a:gd name="connsiteX46" fmla="*/ 8062731 w 12192005"/>
              <a:gd name="connsiteY46" fmla="*/ 173813 h 2974687"/>
              <a:gd name="connsiteX47" fmla="*/ 8777558 w 12192005"/>
              <a:gd name="connsiteY47" fmla="*/ 756414 h 2974687"/>
              <a:gd name="connsiteX48" fmla="*/ 8779462 w 12192005"/>
              <a:gd name="connsiteY48" fmla="*/ 775297 h 2974687"/>
              <a:gd name="connsiteX49" fmla="*/ 8800464 w 12192005"/>
              <a:gd name="connsiteY49" fmla="*/ 768778 h 2974687"/>
              <a:gd name="connsiteX50" fmla="*/ 8919000 w 12192005"/>
              <a:gd name="connsiteY50" fmla="*/ 756828 h 2974687"/>
              <a:gd name="connsiteX51" fmla="*/ 9406718 w 12192005"/>
              <a:gd name="connsiteY51" fmla="*/ 1016146 h 2974687"/>
              <a:gd name="connsiteX52" fmla="*/ 9430890 w 12192005"/>
              <a:gd name="connsiteY52" fmla="*/ 1060679 h 2974687"/>
              <a:gd name="connsiteX53" fmla="*/ 9438634 w 12192005"/>
              <a:gd name="connsiteY53" fmla="*/ 1035731 h 2974687"/>
              <a:gd name="connsiteX54" fmla="*/ 10170720 w 12192005"/>
              <a:gd name="connsiteY54" fmla="*/ 550471 h 2974687"/>
              <a:gd name="connsiteX55" fmla="*/ 10330844 w 12192005"/>
              <a:gd name="connsiteY55" fmla="*/ 566613 h 2974687"/>
              <a:gd name="connsiteX56" fmla="*/ 10350690 w 12192005"/>
              <a:gd name="connsiteY56" fmla="*/ 571716 h 2974687"/>
              <a:gd name="connsiteX57" fmla="*/ 10345328 w 12192005"/>
              <a:gd name="connsiteY57" fmla="*/ 518528 h 2974687"/>
              <a:gd name="connsiteX58" fmla="*/ 10863857 w 12192005"/>
              <a:gd name="connsiteY58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0 w 12192005"/>
              <a:gd name="connsiteY14" fmla="*/ 1377434 h 2974687"/>
              <a:gd name="connsiteX15" fmla="*/ 30279 w 12192005"/>
              <a:gd name="connsiteY15" fmla="*/ 1340737 h 2974687"/>
              <a:gd name="connsiteX16" fmla="*/ 532612 w 12192005"/>
              <a:gd name="connsiteY16" fmla="*/ 1132663 h 2974687"/>
              <a:gd name="connsiteX17" fmla="*/ 809134 w 12192005"/>
              <a:gd name="connsiteY17" fmla="*/ 1188491 h 2974687"/>
              <a:gd name="connsiteX18" fmla="*/ 871197 w 12192005"/>
              <a:gd name="connsiteY18" fmla="*/ 1222176 h 2974687"/>
              <a:gd name="connsiteX19" fmla="*/ 920073 w 12192005"/>
              <a:gd name="connsiteY19" fmla="*/ 1162937 h 2974687"/>
              <a:gd name="connsiteX20" fmla="*/ 1422408 w 12192005"/>
              <a:gd name="connsiteY20" fmla="*/ 954863 h 2974687"/>
              <a:gd name="connsiteX21" fmla="*/ 1451151 w 12192005"/>
              <a:gd name="connsiteY21" fmla="*/ 957761 h 2974687"/>
              <a:gd name="connsiteX22" fmla="*/ 1453000 w 12192005"/>
              <a:gd name="connsiteY22" fmla="*/ 939422 h 2974687"/>
              <a:gd name="connsiteX23" fmla="*/ 2392372 w 12192005"/>
              <a:gd name="connsiteY23" fmla="*/ 173813 h 2974687"/>
              <a:gd name="connsiteX24" fmla="*/ 3351221 w 12192005"/>
              <a:gd name="connsiteY24" fmla="*/ 1132663 h 2974687"/>
              <a:gd name="connsiteX25" fmla="*/ 3348380 w 12192005"/>
              <a:gd name="connsiteY25" fmla="*/ 1160840 h 2974687"/>
              <a:gd name="connsiteX26" fmla="*/ 3449988 w 12192005"/>
              <a:gd name="connsiteY26" fmla="*/ 1192380 h 2974687"/>
              <a:gd name="connsiteX27" fmla="*/ 3708764 w 12192005"/>
              <a:gd name="connsiteY27" fmla="*/ 1405477 h 2974687"/>
              <a:gd name="connsiteX28" fmla="*/ 3735036 w 12192005"/>
              <a:gd name="connsiteY28" fmla="*/ 1460129 h 2974687"/>
              <a:gd name="connsiteX29" fmla="*/ 3775589 w 12192005"/>
              <a:gd name="connsiteY29" fmla="*/ 1426671 h 2974687"/>
              <a:gd name="connsiteX30" fmla="*/ 4042973 w 12192005"/>
              <a:gd name="connsiteY30" fmla="*/ 1344996 h 2974687"/>
              <a:gd name="connsiteX31" fmla="*/ 4139355 w 12192005"/>
              <a:gd name="connsiteY31" fmla="*/ 1354712 h 2974687"/>
              <a:gd name="connsiteX32" fmla="*/ 4224117 w 12192005"/>
              <a:gd name="connsiteY32" fmla="*/ 1381024 h 2974687"/>
              <a:gd name="connsiteX33" fmla="*/ 4241201 w 12192005"/>
              <a:gd name="connsiteY33" fmla="*/ 1325996 h 2974687"/>
              <a:gd name="connsiteX34" fmla="*/ 4783148 w 12192005"/>
              <a:gd name="connsiteY34" fmla="*/ 966769 h 2974687"/>
              <a:gd name="connsiteX35" fmla="*/ 4825455 w 12192005"/>
              <a:gd name="connsiteY35" fmla="*/ 971034 h 2974687"/>
              <a:gd name="connsiteX36" fmla="*/ 4864350 w 12192005"/>
              <a:gd name="connsiteY36" fmla="*/ 899371 h 2974687"/>
              <a:gd name="connsiteX37" fmla="*/ 5659444 w 12192005"/>
              <a:gd name="connsiteY37" fmla="*/ 476623 h 2974687"/>
              <a:gd name="connsiteX38" fmla="*/ 6337453 w 12192005"/>
              <a:gd name="connsiteY38" fmla="*/ 757464 h 2974687"/>
              <a:gd name="connsiteX39" fmla="*/ 6425970 w 12192005"/>
              <a:gd name="connsiteY39" fmla="*/ 864748 h 2974687"/>
              <a:gd name="connsiteX40" fmla="*/ 6451259 w 12192005"/>
              <a:gd name="connsiteY40" fmla="*/ 818157 h 2974687"/>
              <a:gd name="connsiteX41" fmla="*/ 7366802 w 12192005"/>
              <a:gd name="connsiteY41" fmla="*/ 331367 h 2974687"/>
              <a:gd name="connsiteX42" fmla="*/ 7479690 w 12192005"/>
              <a:gd name="connsiteY42" fmla="*/ 337067 h 2974687"/>
              <a:gd name="connsiteX43" fmla="*/ 7587922 w 12192005"/>
              <a:gd name="connsiteY43" fmla="*/ 353585 h 2974687"/>
              <a:gd name="connsiteX44" fmla="*/ 7654776 w 12192005"/>
              <a:gd name="connsiteY44" fmla="*/ 298426 h 2974687"/>
              <a:gd name="connsiteX45" fmla="*/ 8062731 w 12192005"/>
              <a:gd name="connsiteY45" fmla="*/ 173813 h 2974687"/>
              <a:gd name="connsiteX46" fmla="*/ 8777558 w 12192005"/>
              <a:gd name="connsiteY46" fmla="*/ 756414 h 2974687"/>
              <a:gd name="connsiteX47" fmla="*/ 8779462 w 12192005"/>
              <a:gd name="connsiteY47" fmla="*/ 775297 h 2974687"/>
              <a:gd name="connsiteX48" fmla="*/ 8800464 w 12192005"/>
              <a:gd name="connsiteY48" fmla="*/ 768778 h 2974687"/>
              <a:gd name="connsiteX49" fmla="*/ 8919000 w 12192005"/>
              <a:gd name="connsiteY49" fmla="*/ 756828 h 2974687"/>
              <a:gd name="connsiteX50" fmla="*/ 9406718 w 12192005"/>
              <a:gd name="connsiteY50" fmla="*/ 1016146 h 2974687"/>
              <a:gd name="connsiteX51" fmla="*/ 9430890 w 12192005"/>
              <a:gd name="connsiteY51" fmla="*/ 1060679 h 2974687"/>
              <a:gd name="connsiteX52" fmla="*/ 9438634 w 12192005"/>
              <a:gd name="connsiteY52" fmla="*/ 1035731 h 2974687"/>
              <a:gd name="connsiteX53" fmla="*/ 10170720 w 12192005"/>
              <a:gd name="connsiteY53" fmla="*/ 550471 h 2974687"/>
              <a:gd name="connsiteX54" fmla="*/ 10330844 w 12192005"/>
              <a:gd name="connsiteY54" fmla="*/ 566613 h 2974687"/>
              <a:gd name="connsiteX55" fmla="*/ 10350690 w 12192005"/>
              <a:gd name="connsiteY55" fmla="*/ 571716 h 2974687"/>
              <a:gd name="connsiteX56" fmla="*/ 10345328 w 12192005"/>
              <a:gd name="connsiteY56" fmla="*/ 518528 h 2974687"/>
              <a:gd name="connsiteX57" fmla="*/ 10863857 w 12192005"/>
              <a:gd name="connsiteY57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576776 h 2974687"/>
              <a:gd name="connsiteX11" fmla="*/ 12192005 w 12192005"/>
              <a:gd name="connsiteY11" fmla="*/ 2974687 h 2974687"/>
              <a:gd name="connsiteX12" fmla="*/ 5 w 12192005"/>
              <a:gd name="connsiteY12" fmla="*/ 2974687 h 2974687"/>
              <a:gd name="connsiteX13" fmla="*/ 0 w 12192005"/>
              <a:gd name="connsiteY13" fmla="*/ 1377434 h 2974687"/>
              <a:gd name="connsiteX14" fmla="*/ 30279 w 12192005"/>
              <a:gd name="connsiteY14" fmla="*/ 1340737 h 2974687"/>
              <a:gd name="connsiteX15" fmla="*/ 532612 w 12192005"/>
              <a:gd name="connsiteY15" fmla="*/ 1132663 h 2974687"/>
              <a:gd name="connsiteX16" fmla="*/ 809134 w 12192005"/>
              <a:gd name="connsiteY16" fmla="*/ 1188491 h 2974687"/>
              <a:gd name="connsiteX17" fmla="*/ 871197 w 12192005"/>
              <a:gd name="connsiteY17" fmla="*/ 1222176 h 2974687"/>
              <a:gd name="connsiteX18" fmla="*/ 920073 w 12192005"/>
              <a:gd name="connsiteY18" fmla="*/ 1162937 h 2974687"/>
              <a:gd name="connsiteX19" fmla="*/ 1422408 w 12192005"/>
              <a:gd name="connsiteY19" fmla="*/ 954863 h 2974687"/>
              <a:gd name="connsiteX20" fmla="*/ 1451151 w 12192005"/>
              <a:gd name="connsiteY20" fmla="*/ 957761 h 2974687"/>
              <a:gd name="connsiteX21" fmla="*/ 1453000 w 12192005"/>
              <a:gd name="connsiteY21" fmla="*/ 939422 h 2974687"/>
              <a:gd name="connsiteX22" fmla="*/ 2392372 w 12192005"/>
              <a:gd name="connsiteY22" fmla="*/ 173813 h 2974687"/>
              <a:gd name="connsiteX23" fmla="*/ 3351221 w 12192005"/>
              <a:gd name="connsiteY23" fmla="*/ 1132663 h 2974687"/>
              <a:gd name="connsiteX24" fmla="*/ 3348380 w 12192005"/>
              <a:gd name="connsiteY24" fmla="*/ 1160840 h 2974687"/>
              <a:gd name="connsiteX25" fmla="*/ 3449988 w 12192005"/>
              <a:gd name="connsiteY25" fmla="*/ 1192380 h 2974687"/>
              <a:gd name="connsiteX26" fmla="*/ 3708764 w 12192005"/>
              <a:gd name="connsiteY26" fmla="*/ 1405477 h 2974687"/>
              <a:gd name="connsiteX27" fmla="*/ 3735036 w 12192005"/>
              <a:gd name="connsiteY27" fmla="*/ 1460129 h 2974687"/>
              <a:gd name="connsiteX28" fmla="*/ 3775589 w 12192005"/>
              <a:gd name="connsiteY28" fmla="*/ 1426671 h 2974687"/>
              <a:gd name="connsiteX29" fmla="*/ 4042973 w 12192005"/>
              <a:gd name="connsiteY29" fmla="*/ 1344996 h 2974687"/>
              <a:gd name="connsiteX30" fmla="*/ 4139355 w 12192005"/>
              <a:gd name="connsiteY30" fmla="*/ 1354712 h 2974687"/>
              <a:gd name="connsiteX31" fmla="*/ 4224117 w 12192005"/>
              <a:gd name="connsiteY31" fmla="*/ 1381024 h 2974687"/>
              <a:gd name="connsiteX32" fmla="*/ 4241201 w 12192005"/>
              <a:gd name="connsiteY32" fmla="*/ 1325996 h 2974687"/>
              <a:gd name="connsiteX33" fmla="*/ 4783148 w 12192005"/>
              <a:gd name="connsiteY33" fmla="*/ 966769 h 2974687"/>
              <a:gd name="connsiteX34" fmla="*/ 4825455 w 12192005"/>
              <a:gd name="connsiteY34" fmla="*/ 971034 h 2974687"/>
              <a:gd name="connsiteX35" fmla="*/ 4864350 w 12192005"/>
              <a:gd name="connsiteY35" fmla="*/ 899371 h 2974687"/>
              <a:gd name="connsiteX36" fmla="*/ 5659444 w 12192005"/>
              <a:gd name="connsiteY36" fmla="*/ 476623 h 2974687"/>
              <a:gd name="connsiteX37" fmla="*/ 6337453 w 12192005"/>
              <a:gd name="connsiteY37" fmla="*/ 757464 h 2974687"/>
              <a:gd name="connsiteX38" fmla="*/ 6425970 w 12192005"/>
              <a:gd name="connsiteY38" fmla="*/ 864748 h 2974687"/>
              <a:gd name="connsiteX39" fmla="*/ 6451259 w 12192005"/>
              <a:gd name="connsiteY39" fmla="*/ 818157 h 2974687"/>
              <a:gd name="connsiteX40" fmla="*/ 7366802 w 12192005"/>
              <a:gd name="connsiteY40" fmla="*/ 331367 h 2974687"/>
              <a:gd name="connsiteX41" fmla="*/ 7479690 w 12192005"/>
              <a:gd name="connsiteY41" fmla="*/ 337067 h 2974687"/>
              <a:gd name="connsiteX42" fmla="*/ 7587922 w 12192005"/>
              <a:gd name="connsiteY42" fmla="*/ 353585 h 2974687"/>
              <a:gd name="connsiteX43" fmla="*/ 7654776 w 12192005"/>
              <a:gd name="connsiteY43" fmla="*/ 298426 h 2974687"/>
              <a:gd name="connsiteX44" fmla="*/ 8062731 w 12192005"/>
              <a:gd name="connsiteY44" fmla="*/ 173813 h 2974687"/>
              <a:gd name="connsiteX45" fmla="*/ 8777558 w 12192005"/>
              <a:gd name="connsiteY45" fmla="*/ 756414 h 2974687"/>
              <a:gd name="connsiteX46" fmla="*/ 8779462 w 12192005"/>
              <a:gd name="connsiteY46" fmla="*/ 775297 h 2974687"/>
              <a:gd name="connsiteX47" fmla="*/ 8800464 w 12192005"/>
              <a:gd name="connsiteY47" fmla="*/ 768778 h 2974687"/>
              <a:gd name="connsiteX48" fmla="*/ 8919000 w 12192005"/>
              <a:gd name="connsiteY48" fmla="*/ 756828 h 2974687"/>
              <a:gd name="connsiteX49" fmla="*/ 9406718 w 12192005"/>
              <a:gd name="connsiteY49" fmla="*/ 1016146 h 2974687"/>
              <a:gd name="connsiteX50" fmla="*/ 9430890 w 12192005"/>
              <a:gd name="connsiteY50" fmla="*/ 1060679 h 2974687"/>
              <a:gd name="connsiteX51" fmla="*/ 9438634 w 12192005"/>
              <a:gd name="connsiteY51" fmla="*/ 1035731 h 2974687"/>
              <a:gd name="connsiteX52" fmla="*/ 10170720 w 12192005"/>
              <a:gd name="connsiteY52" fmla="*/ 550471 h 2974687"/>
              <a:gd name="connsiteX53" fmla="*/ 10330844 w 12192005"/>
              <a:gd name="connsiteY53" fmla="*/ 566613 h 2974687"/>
              <a:gd name="connsiteX54" fmla="*/ 10350690 w 12192005"/>
              <a:gd name="connsiteY54" fmla="*/ 571716 h 2974687"/>
              <a:gd name="connsiteX55" fmla="*/ 10345328 w 12192005"/>
              <a:gd name="connsiteY55" fmla="*/ 518528 h 2974687"/>
              <a:gd name="connsiteX56" fmla="*/ 10863857 w 12192005"/>
              <a:gd name="connsiteY56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974687 h 2974687"/>
              <a:gd name="connsiteX11" fmla="*/ 5 w 12192005"/>
              <a:gd name="connsiteY11" fmla="*/ 2974687 h 2974687"/>
              <a:gd name="connsiteX12" fmla="*/ 0 w 12192005"/>
              <a:gd name="connsiteY12" fmla="*/ 1377434 h 2974687"/>
              <a:gd name="connsiteX13" fmla="*/ 30279 w 12192005"/>
              <a:gd name="connsiteY13" fmla="*/ 1340737 h 2974687"/>
              <a:gd name="connsiteX14" fmla="*/ 532612 w 12192005"/>
              <a:gd name="connsiteY14" fmla="*/ 1132663 h 2974687"/>
              <a:gd name="connsiteX15" fmla="*/ 809134 w 12192005"/>
              <a:gd name="connsiteY15" fmla="*/ 1188491 h 2974687"/>
              <a:gd name="connsiteX16" fmla="*/ 871197 w 12192005"/>
              <a:gd name="connsiteY16" fmla="*/ 1222176 h 2974687"/>
              <a:gd name="connsiteX17" fmla="*/ 920073 w 12192005"/>
              <a:gd name="connsiteY17" fmla="*/ 1162937 h 2974687"/>
              <a:gd name="connsiteX18" fmla="*/ 1422408 w 12192005"/>
              <a:gd name="connsiteY18" fmla="*/ 954863 h 2974687"/>
              <a:gd name="connsiteX19" fmla="*/ 1451151 w 12192005"/>
              <a:gd name="connsiteY19" fmla="*/ 957761 h 2974687"/>
              <a:gd name="connsiteX20" fmla="*/ 1453000 w 12192005"/>
              <a:gd name="connsiteY20" fmla="*/ 939422 h 2974687"/>
              <a:gd name="connsiteX21" fmla="*/ 2392372 w 12192005"/>
              <a:gd name="connsiteY21" fmla="*/ 173813 h 2974687"/>
              <a:gd name="connsiteX22" fmla="*/ 3351221 w 12192005"/>
              <a:gd name="connsiteY22" fmla="*/ 1132663 h 2974687"/>
              <a:gd name="connsiteX23" fmla="*/ 3348380 w 12192005"/>
              <a:gd name="connsiteY23" fmla="*/ 1160840 h 2974687"/>
              <a:gd name="connsiteX24" fmla="*/ 3449988 w 12192005"/>
              <a:gd name="connsiteY24" fmla="*/ 1192380 h 2974687"/>
              <a:gd name="connsiteX25" fmla="*/ 3708764 w 12192005"/>
              <a:gd name="connsiteY25" fmla="*/ 1405477 h 2974687"/>
              <a:gd name="connsiteX26" fmla="*/ 3735036 w 12192005"/>
              <a:gd name="connsiteY26" fmla="*/ 1460129 h 2974687"/>
              <a:gd name="connsiteX27" fmla="*/ 3775589 w 12192005"/>
              <a:gd name="connsiteY27" fmla="*/ 1426671 h 2974687"/>
              <a:gd name="connsiteX28" fmla="*/ 4042973 w 12192005"/>
              <a:gd name="connsiteY28" fmla="*/ 1344996 h 2974687"/>
              <a:gd name="connsiteX29" fmla="*/ 4139355 w 12192005"/>
              <a:gd name="connsiteY29" fmla="*/ 1354712 h 2974687"/>
              <a:gd name="connsiteX30" fmla="*/ 4224117 w 12192005"/>
              <a:gd name="connsiteY30" fmla="*/ 1381024 h 2974687"/>
              <a:gd name="connsiteX31" fmla="*/ 4241201 w 12192005"/>
              <a:gd name="connsiteY31" fmla="*/ 1325996 h 2974687"/>
              <a:gd name="connsiteX32" fmla="*/ 4783148 w 12192005"/>
              <a:gd name="connsiteY32" fmla="*/ 966769 h 2974687"/>
              <a:gd name="connsiteX33" fmla="*/ 4825455 w 12192005"/>
              <a:gd name="connsiteY33" fmla="*/ 971034 h 2974687"/>
              <a:gd name="connsiteX34" fmla="*/ 4864350 w 12192005"/>
              <a:gd name="connsiteY34" fmla="*/ 899371 h 2974687"/>
              <a:gd name="connsiteX35" fmla="*/ 5659444 w 12192005"/>
              <a:gd name="connsiteY35" fmla="*/ 476623 h 2974687"/>
              <a:gd name="connsiteX36" fmla="*/ 6337453 w 12192005"/>
              <a:gd name="connsiteY36" fmla="*/ 757464 h 2974687"/>
              <a:gd name="connsiteX37" fmla="*/ 6425970 w 12192005"/>
              <a:gd name="connsiteY37" fmla="*/ 864748 h 2974687"/>
              <a:gd name="connsiteX38" fmla="*/ 6451259 w 12192005"/>
              <a:gd name="connsiteY38" fmla="*/ 818157 h 2974687"/>
              <a:gd name="connsiteX39" fmla="*/ 7366802 w 12192005"/>
              <a:gd name="connsiteY39" fmla="*/ 331367 h 2974687"/>
              <a:gd name="connsiteX40" fmla="*/ 7479690 w 12192005"/>
              <a:gd name="connsiteY40" fmla="*/ 337067 h 2974687"/>
              <a:gd name="connsiteX41" fmla="*/ 7587922 w 12192005"/>
              <a:gd name="connsiteY41" fmla="*/ 353585 h 2974687"/>
              <a:gd name="connsiteX42" fmla="*/ 7654776 w 12192005"/>
              <a:gd name="connsiteY42" fmla="*/ 298426 h 2974687"/>
              <a:gd name="connsiteX43" fmla="*/ 8062731 w 12192005"/>
              <a:gd name="connsiteY43" fmla="*/ 173813 h 2974687"/>
              <a:gd name="connsiteX44" fmla="*/ 8777558 w 12192005"/>
              <a:gd name="connsiteY44" fmla="*/ 756414 h 2974687"/>
              <a:gd name="connsiteX45" fmla="*/ 8779462 w 12192005"/>
              <a:gd name="connsiteY45" fmla="*/ 775297 h 2974687"/>
              <a:gd name="connsiteX46" fmla="*/ 8800464 w 12192005"/>
              <a:gd name="connsiteY46" fmla="*/ 768778 h 2974687"/>
              <a:gd name="connsiteX47" fmla="*/ 8919000 w 12192005"/>
              <a:gd name="connsiteY47" fmla="*/ 756828 h 2974687"/>
              <a:gd name="connsiteX48" fmla="*/ 9406718 w 12192005"/>
              <a:gd name="connsiteY48" fmla="*/ 1016146 h 2974687"/>
              <a:gd name="connsiteX49" fmla="*/ 9430890 w 12192005"/>
              <a:gd name="connsiteY49" fmla="*/ 1060679 h 2974687"/>
              <a:gd name="connsiteX50" fmla="*/ 9438634 w 12192005"/>
              <a:gd name="connsiteY50" fmla="*/ 1035731 h 2974687"/>
              <a:gd name="connsiteX51" fmla="*/ 10170720 w 12192005"/>
              <a:gd name="connsiteY51" fmla="*/ 550471 h 2974687"/>
              <a:gd name="connsiteX52" fmla="*/ 10330844 w 12192005"/>
              <a:gd name="connsiteY52" fmla="*/ 566613 h 2974687"/>
              <a:gd name="connsiteX53" fmla="*/ 10350690 w 12192005"/>
              <a:gd name="connsiteY53" fmla="*/ 571716 h 2974687"/>
              <a:gd name="connsiteX54" fmla="*/ 10345328 w 12192005"/>
              <a:gd name="connsiteY54" fmla="*/ 518528 h 2974687"/>
              <a:gd name="connsiteX55" fmla="*/ 10863857 w 12192005"/>
              <a:gd name="connsiteY55" fmla="*/ 0 h 297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5" h="2974687">
                <a:moveTo>
                  <a:pt x="10863857" y="0"/>
                </a:moveTo>
                <a:cubicBezTo>
                  <a:pt x="11078638" y="0"/>
                  <a:pt x="11262920" y="130586"/>
                  <a:pt x="11341637" y="316693"/>
                </a:cubicBezTo>
                <a:lnTo>
                  <a:pt x="11342240" y="318638"/>
                </a:lnTo>
                <a:lnTo>
                  <a:pt x="11353705" y="315079"/>
                </a:lnTo>
                <a:cubicBezTo>
                  <a:pt x="11379704" y="309759"/>
                  <a:pt x="11406623" y="306965"/>
                  <a:pt x="11434194" y="306965"/>
                </a:cubicBezTo>
                <a:cubicBezTo>
                  <a:pt x="11544479" y="306965"/>
                  <a:pt x="11644323" y="351667"/>
                  <a:pt x="11716597" y="423940"/>
                </a:cubicBezTo>
                <a:lnTo>
                  <a:pt x="11762250" y="479273"/>
                </a:lnTo>
                <a:lnTo>
                  <a:pt x="11797268" y="476623"/>
                </a:lnTo>
                <a:cubicBezTo>
                  <a:pt x="11934905" y="476623"/>
                  <a:pt x="12062769" y="518465"/>
                  <a:pt x="12168836" y="590121"/>
                </a:cubicBezTo>
                <a:lnTo>
                  <a:pt x="12192005" y="608326"/>
                </a:lnTo>
                <a:lnTo>
                  <a:pt x="12192005" y="2974687"/>
                </a:lnTo>
                <a:lnTo>
                  <a:pt x="5" y="2974687"/>
                </a:lnTo>
                <a:cubicBezTo>
                  <a:pt x="3" y="2442269"/>
                  <a:pt x="2" y="1909852"/>
                  <a:pt x="0" y="1377434"/>
                </a:cubicBezTo>
                <a:lnTo>
                  <a:pt x="30279" y="1340737"/>
                </a:lnTo>
                <a:cubicBezTo>
                  <a:pt x="158837" y="1212178"/>
                  <a:pt x="336439" y="1132663"/>
                  <a:pt x="532612" y="1132663"/>
                </a:cubicBezTo>
                <a:cubicBezTo>
                  <a:pt x="630699" y="1132663"/>
                  <a:pt x="724144" y="1152542"/>
                  <a:pt x="809134" y="1188491"/>
                </a:cubicBezTo>
                <a:lnTo>
                  <a:pt x="871197" y="1222176"/>
                </a:lnTo>
                <a:lnTo>
                  <a:pt x="920073" y="1162937"/>
                </a:lnTo>
                <a:cubicBezTo>
                  <a:pt x="1048633" y="1034378"/>
                  <a:pt x="1226233" y="954863"/>
                  <a:pt x="1422408" y="954863"/>
                </a:cubicBezTo>
                <a:lnTo>
                  <a:pt x="1451151" y="957761"/>
                </a:lnTo>
                <a:lnTo>
                  <a:pt x="1453000" y="939422"/>
                </a:lnTo>
                <a:cubicBezTo>
                  <a:pt x="1542410" y="502490"/>
                  <a:pt x="1929007" y="173813"/>
                  <a:pt x="2392372" y="173813"/>
                </a:cubicBezTo>
                <a:cubicBezTo>
                  <a:pt x="2921928" y="173813"/>
                  <a:pt x="3351221" y="603105"/>
                  <a:pt x="3351221" y="1132663"/>
                </a:cubicBezTo>
                <a:lnTo>
                  <a:pt x="3348380" y="1160840"/>
                </a:lnTo>
                <a:lnTo>
                  <a:pt x="3449988" y="1192380"/>
                </a:lnTo>
                <a:cubicBezTo>
                  <a:pt x="3555538" y="1237025"/>
                  <a:pt x="3645346" y="1311605"/>
                  <a:pt x="3708764" y="1405477"/>
                </a:cubicBezTo>
                <a:lnTo>
                  <a:pt x="3735036" y="1460129"/>
                </a:lnTo>
                <a:lnTo>
                  <a:pt x="3775589" y="1426671"/>
                </a:lnTo>
                <a:cubicBezTo>
                  <a:pt x="3851917" y="1375106"/>
                  <a:pt x="3943928" y="1344996"/>
                  <a:pt x="4042973" y="1344996"/>
                </a:cubicBezTo>
                <a:cubicBezTo>
                  <a:pt x="4075989" y="1344996"/>
                  <a:pt x="4108222" y="1348342"/>
                  <a:pt x="4139355" y="1354712"/>
                </a:cubicBezTo>
                <a:lnTo>
                  <a:pt x="4224117" y="1381024"/>
                </a:lnTo>
                <a:lnTo>
                  <a:pt x="4241201" y="1325996"/>
                </a:lnTo>
                <a:cubicBezTo>
                  <a:pt x="4330488" y="1114894"/>
                  <a:pt x="4539519" y="966769"/>
                  <a:pt x="4783148" y="966769"/>
                </a:cubicBezTo>
                <a:lnTo>
                  <a:pt x="4825455" y="971034"/>
                </a:lnTo>
                <a:lnTo>
                  <a:pt x="4864350" y="899371"/>
                </a:lnTo>
                <a:cubicBezTo>
                  <a:pt x="5036663" y="644315"/>
                  <a:pt x="5328472" y="476623"/>
                  <a:pt x="5659444" y="476623"/>
                </a:cubicBezTo>
                <a:cubicBezTo>
                  <a:pt x="5924225" y="476623"/>
                  <a:pt x="6163935" y="583946"/>
                  <a:pt x="6337453" y="757464"/>
                </a:cubicBezTo>
                <a:lnTo>
                  <a:pt x="6425970" y="864748"/>
                </a:lnTo>
                <a:lnTo>
                  <a:pt x="6451259" y="818157"/>
                </a:lnTo>
                <a:cubicBezTo>
                  <a:pt x="6649675" y="524463"/>
                  <a:pt x="6985689" y="331367"/>
                  <a:pt x="7366802" y="331367"/>
                </a:cubicBezTo>
                <a:cubicBezTo>
                  <a:pt x="7404913" y="331367"/>
                  <a:pt x="7442573" y="333298"/>
                  <a:pt x="7479690" y="337067"/>
                </a:cubicBezTo>
                <a:lnTo>
                  <a:pt x="7587922" y="353585"/>
                </a:lnTo>
                <a:lnTo>
                  <a:pt x="7654776" y="298426"/>
                </a:lnTo>
                <a:cubicBezTo>
                  <a:pt x="7771229" y="219752"/>
                  <a:pt x="7911615" y="173813"/>
                  <a:pt x="8062731" y="173813"/>
                </a:cubicBezTo>
                <a:cubicBezTo>
                  <a:pt x="8415334" y="173813"/>
                  <a:pt x="8709521" y="423924"/>
                  <a:pt x="8777558" y="756414"/>
                </a:cubicBezTo>
                <a:lnTo>
                  <a:pt x="8779462" y="775297"/>
                </a:lnTo>
                <a:lnTo>
                  <a:pt x="8800464" y="768778"/>
                </a:lnTo>
                <a:cubicBezTo>
                  <a:pt x="8838752" y="760943"/>
                  <a:pt x="8878395" y="756828"/>
                  <a:pt x="8919000" y="756828"/>
                </a:cubicBezTo>
                <a:cubicBezTo>
                  <a:pt x="9122023" y="756828"/>
                  <a:pt x="9301020" y="859692"/>
                  <a:pt x="9406718" y="1016146"/>
                </a:cubicBezTo>
                <a:lnTo>
                  <a:pt x="9430890" y="1060679"/>
                </a:lnTo>
                <a:lnTo>
                  <a:pt x="9438634" y="1035731"/>
                </a:lnTo>
                <a:cubicBezTo>
                  <a:pt x="9559249" y="750564"/>
                  <a:pt x="9841618" y="550471"/>
                  <a:pt x="10170720" y="550471"/>
                </a:cubicBezTo>
                <a:cubicBezTo>
                  <a:pt x="10225570" y="550471"/>
                  <a:pt x="10279123" y="556029"/>
                  <a:pt x="10330844" y="566613"/>
                </a:cubicBezTo>
                <a:lnTo>
                  <a:pt x="10350690" y="571716"/>
                </a:lnTo>
                <a:lnTo>
                  <a:pt x="10345328" y="518528"/>
                </a:lnTo>
                <a:cubicBezTo>
                  <a:pt x="10345328" y="232153"/>
                  <a:pt x="10577481" y="0"/>
                  <a:pt x="10863857" y="0"/>
                </a:cubicBezTo>
                <a:close/>
              </a:path>
            </a:pathLst>
          </a:custGeom>
          <a:solidFill>
            <a:srgbClr val="D2D0CE">
              <a:alpha val="30000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098550"/>
            <a:ext cx="7058025" cy="35639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92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xmlns="" id="{A35E3AB5-C893-E14C-8B40-E7EAC948DD12}"/>
              </a:ext>
            </a:extLst>
          </p:cNvPr>
          <p:cNvSpPr>
            <a:spLocks noChangeAspect="1"/>
          </p:cNvSpPr>
          <p:nvPr userDrawn="1"/>
        </p:nvSpPr>
        <p:spPr bwMode="hidden">
          <a:xfrm>
            <a:off x="-4" y="2592445"/>
            <a:ext cx="9144004" cy="2231015"/>
          </a:xfrm>
          <a:custGeom>
            <a:avLst/>
            <a:gdLst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2555062 h 2974687"/>
              <a:gd name="connsiteX16" fmla="*/ 0 w 12192005"/>
              <a:gd name="connsiteY16" fmla="*/ 1377434 h 2974687"/>
              <a:gd name="connsiteX17" fmla="*/ 30279 w 12192005"/>
              <a:gd name="connsiteY17" fmla="*/ 1340737 h 2974687"/>
              <a:gd name="connsiteX18" fmla="*/ 532612 w 12192005"/>
              <a:gd name="connsiteY18" fmla="*/ 1132663 h 2974687"/>
              <a:gd name="connsiteX19" fmla="*/ 809134 w 12192005"/>
              <a:gd name="connsiteY19" fmla="*/ 1188491 h 2974687"/>
              <a:gd name="connsiteX20" fmla="*/ 871197 w 12192005"/>
              <a:gd name="connsiteY20" fmla="*/ 1222176 h 2974687"/>
              <a:gd name="connsiteX21" fmla="*/ 920073 w 12192005"/>
              <a:gd name="connsiteY21" fmla="*/ 1162937 h 2974687"/>
              <a:gd name="connsiteX22" fmla="*/ 1422408 w 12192005"/>
              <a:gd name="connsiteY22" fmla="*/ 954863 h 2974687"/>
              <a:gd name="connsiteX23" fmla="*/ 1451151 w 12192005"/>
              <a:gd name="connsiteY23" fmla="*/ 957761 h 2974687"/>
              <a:gd name="connsiteX24" fmla="*/ 1453000 w 12192005"/>
              <a:gd name="connsiteY24" fmla="*/ 939422 h 2974687"/>
              <a:gd name="connsiteX25" fmla="*/ 2392372 w 12192005"/>
              <a:gd name="connsiteY25" fmla="*/ 173813 h 2974687"/>
              <a:gd name="connsiteX26" fmla="*/ 3351221 w 12192005"/>
              <a:gd name="connsiteY26" fmla="*/ 1132663 h 2974687"/>
              <a:gd name="connsiteX27" fmla="*/ 3348380 w 12192005"/>
              <a:gd name="connsiteY27" fmla="*/ 1160840 h 2974687"/>
              <a:gd name="connsiteX28" fmla="*/ 3449988 w 12192005"/>
              <a:gd name="connsiteY28" fmla="*/ 1192380 h 2974687"/>
              <a:gd name="connsiteX29" fmla="*/ 3708764 w 12192005"/>
              <a:gd name="connsiteY29" fmla="*/ 1405477 h 2974687"/>
              <a:gd name="connsiteX30" fmla="*/ 3735036 w 12192005"/>
              <a:gd name="connsiteY30" fmla="*/ 1460129 h 2974687"/>
              <a:gd name="connsiteX31" fmla="*/ 3775589 w 12192005"/>
              <a:gd name="connsiteY31" fmla="*/ 1426671 h 2974687"/>
              <a:gd name="connsiteX32" fmla="*/ 4042973 w 12192005"/>
              <a:gd name="connsiteY32" fmla="*/ 1344996 h 2974687"/>
              <a:gd name="connsiteX33" fmla="*/ 4139355 w 12192005"/>
              <a:gd name="connsiteY33" fmla="*/ 1354712 h 2974687"/>
              <a:gd name="connsiteX34" fmla="*/ 4224117 w 12192005"/>
              <a:gd name="connsiteY34" fmla="*/ 1381024 h 2974687"/>
              <a:gd name="connsiteX35" fmla="*/ 4241201 w 12192005"/>
              <a:gd name="connsiteY35" fmla="*/ 1325996 h 2974687"/>
              <a:gd name="connsiteX36" fmla="*/ 4783148 w 12192005"/>
              <a:gd name="connsiteY36" fmla="*/ 966769 h 2974687"/>
              <a:gd name="connsiteX37" fmla="*/ 4825455 w 12192005"/>
              <a:gd name="connsiteY37" fmla="*/ 971034 h 2974687"/>
              <a:gd name="connsiteX38" fmla="*/ 4864350 w 12192005"/>
              <a:gd name="connsiteY38" fmla="*/ 899371 h 2974687"/>
              <a:gd name="connsiteX39" fmla="*/ 5659444 w 12192005"/>
              <a:gd name="connsiteY39" fmla="*/ 476623 h 2974687"/>
              <a:gd name="connsiteX40" fmla="*/ 6337453 w 12192005"/>
              <a:gd name="connsiteY40" fmla="*/ 757464 h 2974687"/>
              <a:gd name="connsiteX41" fmla="*/ 6425970 w 12192005"/>
              <a:gd name="connsiteY41" fmla="*/ 864748 h 2974687"/>
              <a:gd name="connsiteX42" fmla="*/ 6451259 w 12192005"/>
              <a:gd name="connsiteY42" fmla="*/ 818157 h 2974687"/>
              <a:gd name="connsiteX43" fmla="*/ 7366802 w 12192005"/>
              <a:gd name="connsiteY43" fmla="*/ 331367 h 2974687"/>
              <a:gd name="connsiteX44" fmla="*/ 7479690 w 12192005"/>
              <a:gd name="connsiteY44" fmla="*/ 337067 h 2974687"/>
              <a:gd name="connsiteX45" fmla="*/ 7587922 w 12192005"/>
              <a:gd name="connsiteY45" fmla="*/ 353585 h 2974687"/>
              <a:gd name="connsiteX46" fmla="*/ 7654776 w 12192005"/>
              <a:gd name="connsiteY46" fmla="*/ 298426 h 2974687"/>
              <a:gd name="connsiteX47" fmla="*/ 8062731 w 12192005"/>
              <a:gd name="connsiteY47" fmla="*/ 173813 h 2974687"/>
              <a:gd name="connsiteX48" fmla="*/ 8777558 w 12192005"/>
              <a:gd name="connsiteY48" fmla="*/ 756414 h 2974687"/>
              <a:gd name="connsiteX49" fmla="*/ 8779462 w 12192005"/>
              <a:gd name="connsiteY49" fmla="*/ 775297 h 2974687"/>
              <a:gd name="connsiteX50" fmla="*/ 8800464 w 12192005"/>
              <a:gd name="connsiteY50" fmla="*/ 768778 h 2974687"/>
              <a:gd name="connsiteX51" fmla="*/ 8919000 w 12192005"/>
              <a:gd name="connsiteY51" fmla="*/ 756828 h 2974687"/>
              <a:gd name="connsiteX52" fmla="*/ 9406718 w 12192005"/>
              <a:gd name="connsiteY52" fmla="*/ 1016146 h 2974687"/>
              <a:gd name="connsiteX53" fmla="*/ 9430890 w 12192005"/>
              <a:gd name="connsiteY53" fmla="*/ 1060679 h 2974687"/>
              <a:gd name="connsiteX54" fmla="*/ 9438634 w 12192005"/>
              <a:gd name="connsiteY54" fmla="*/ 1035731 h 2974687"/>
              <a:gd name="connsiteX55" fmla="*/ 10170720 w 12192005"/>
              <a:gd name="connsiteY55" fmla="*/ 550471 h 2974687"/>
              <a:gd name="connsiteX56" fmla="*/ 10330844 w 12192005"/>
              <a:gd name="connsiteY56" fmla="*/ 566613 h 2974687"/>
              <a:gd name="connsiteX57" fmla="*/ 10350690 w 12192005"/>
              <a:gd name="connsiteY57" fmla="*/ 571716 h 2974687"/>
              <a:gd name="connsiteX58" fmla="*/ 10345328 w 12192005"/>
              <a:gd name="connsiteY58" fmla="*/ 518528 h 2974687"/>
              <a:gd name="connsiteX59" fmla="*/ 10863857 w 12192005"/>
              <a:gd name="connsiteY59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1377434 h 2974687"/>
              <a:gd name="connsiteX16" fmla="*/ 30279 w 12192005"/>
              <a:gd name="connsiteY16" fmla="*/ 1340737 h 2974687"/>
              <a:gd name="connsiteX17" fmla="*/ 532612 w 12192005"/>
              <a:gd name="connsiteY17" fmla="*/ 1132663 h 2974687"/>
              <a:gd name="connsiteX18" fmla="*/ 809134 w 12192005"/>
              <a:gd name="connsiteY18" fmla="*/ 1188491 h 2974687"/>
              <a:gd name="connsiteX19" fmla="*/ 871197 w 12192005"/>
              <a:gd name="connsiteY19" fmla="*/ 1222176 h 2974687"/>
              <a:gd name="connsiteX20" fmla="*/ 920073 w 12192005"/>
              <a:gd name="connsiteY20" fmla="*/ 1162937 h 2974687"/>
              <a:gd name="connsiteX21" fmla="*/ 1422408 w 12192005"/>
              <a:gd name="connsiteY21" fmla="*/ 954863 h 2974687"/>
              <a:gd name="connsiteX22" fmla="*/ 1451151 w 12192005"/>
              <a:gd name="connsiteY22" fmla="*/ 957761 h 2974687"/>
              <a:gd name="connsiteX23" fmla="*/ 1453000 w 12192005"/>
              <a:gd name="connsiteY23" fmla="*/ 939422 h 2974687"/>
              <a:gd name="connsiteX24" fmla="*/ 2392372 w 12192005"/>
              <a:gd name="connsiteY24" fmla="*/ 173813 h 2974687"/>
              <a:gd name="connsiteX25" fmla="*/ 3351221 w 12192005"/>
              <a:gd name="connsiteY25" fmla="*/ 1132663 h 2974687"/>
              <a:gd name="connsiteX26" fmla="*/ 3348380 w 12192005"/>
              <a:gd name="connsiteY26" fmla="*/ 1160840 h 2974687"/>
              <a:gd name="connsiteX27" fmla="*/ 3449988 w 12192005"/>
              <a:gd name="connsiteY27" fmla="*/ 1192380 h 2974687"/>
              <a:gd name="connsiteX28" fmla="*/ 3708764 w 12192005"/>
              <a:gd name="connsiteY28" fmla="*/ 1405477 h 2974687"/>
              <a:gd name="connsiteX29" fmla="*/ 3735036 w 12192005"/>
              <a:gd name="connsiteY29" fmla="*/ 1460129 h 2974687"/>
              <a:gd name="connsiteX30" fmla="*/ 3775589 w 12192005"/>
              <a:gd name="connsiteY30" fmla="*/ 1426671 h 2974687"/>
              <a:gd name="connsiteX31" fmla="*/ 4042973 w 12192005"/>
              <a:gd name="connsiteY31" fmla="*/ 1344996 h 2974687"/>
              <a:gd name="connsiteX32" fmla="*/ 4139355 w 12192005"/>
              <a:gd name="connsiteY32" fmla="*/ 1354712 h 2974687"/>
              <a:gd name="connsiteX33" fmla="*/ 4224117 w 12192005"/>
              <a:gd name="connsiteY33" fmla="*/ 1381024 h 2974687"/>
              <a:gd name="connsiteX34" fmla="*/ 4241201 w 12192005"/>
              <a:gd name="connsiteY34" fmla="*/ 1325996 h 2974687"/>
              <a:gd name="connsiteX35" fmla="*/ 4783148 w 12192005"/>
              <a:gd name="connsiteY35" fmla="*/ 966769 h 2974687"/>
              <a:gd name="connsiteX36" fmla="*/ 4825455 w 12192005"/>
              <a:gd name="connsiteY36" fmla="*/ 971034 h 2974687"/>
              <a:gd name="connsiteX37" fmla="*/ 4864350 w 12192005"/>
              <a:gd name="connsiteY37" fmla="*/ 899371 h 2974687"/>
              <a:gd name="connsiteX38" fmla="*/ 5659444 w 12192005"/>
              <a:gd name="connsiteY38" fmla="*/ 476623 h 2974687"/>
              <a:gd name="connsiteX39" fmla="*/ 6337453 w 12192005"/>
              <a:gd name="connsiteY39" fmla="*/ 757464 h 2974687"/>
              <a:gd name="connsiteX40" fmla="*/ 6425970 w 12192005"/>
              <a:gd name="connsiteY40" fmla="*/ 864748 h 2974687"/>
              <a:gd name="connsiteX41" fmla="*/ 6451259 w 12192005"/>
              <a:gd name="connsiteY41" fmla="*/ 818157 h 2974687"/>
              <a:gd name="connsiteX42" fmla="*/ 7366802 w 12192005"/>
              <a:gd name="connsiteY42" fmla="*/ 331367 h 2974687"/>
              <a:gd name="connsiteX43" fmla="*/ 7479690 w 12192005"/>
              <a:gd name="connsiteY43" fmla="*/ 337067 h 2974687"/>
              <a:gd name="connsiteX44" fmla="*/ 7587922 w 12192005"/>
              <a:gd name="connsiteY44" fmla="*/ 353585 h 2974687"/>
              <a:gd name="connsiteX45" fmla="*/ 7654776 w 12192005"/>
              <a:gd name="connsiteY45" fmla="*/ 298426 h 2974687"/>
              <a:gd name="connsiteX46" fmla="*/ 8062731 w 12192005"/>
              <a:gd name="connsiteY46" fmla="*/ 173813 h 2974687"/>
              <a:gd name="connsiteX47" fmla="*/ 8777558 w 12192005"/>
              <a:gd name="connsiteY47" fmla="*/ 756414 h 2974687"/>
              <a:gd name="connsiteX48" fmla="*/ 8779462 w 12192005"/>
              <a:gd name="connsiteY48" fmla="*/ 775297 h 2974687"/>
              <a:gd name="connsiteX49" fmla="*/ 8800464 w 12192005"/>
              <a:gd name="connsiteY49" fmla="*/ 768778 h 2974687"/>
              <a:gd name="connsiteX50" fmla="*/ 8919000 w 12192005"/>
              <a:gd name="connsiteY50" fmla="*/ 756828 h 2974687"/>
              <a:gd name="connsiteX51" fmla="*/ 9406718 w 12192005"/>
              <a:gd name="connsiteY51" fmla="*/ 1016146 h 2974687"/>
              <a:gd name="connsiteX52" fmla="*/ 9430890 w 12192005"/>
              <a:gd name="connsiteY52" fmla="*/ 1060679 h 2974687"/>
              <a:gd name="connsiteX53" fmla="*/ 9438634 w 12192005"/>
              <a:gd name="connsiteY53" fmla="*/ 1035731 h 2974687"/>
              <a:gd name="connsiteX54" fmla="*/ 10170720 w 12192005"/>
              <a:gd name="connsiteY54" fmla="*/ 550471 h 2974687"/>
              <a:gd name="connsiteX55" fmla="*/ 10330844 w 12192005"/>
              <a:gd name="connsiteY55" fmla="*/ 566613 h 2974687"/>
              <a:gd name="connsiteX56" fmla="*/ 10350690 w 12192005"/>
              <a:gd name="connsiteY56" fmla="*/ 571716 h 2974687"/>
              <a:gd name="connsiteX57" fmla="*/ 10345328 w 12192005"/>
              <a:gd name="connsiteY57" fmla="*/ 518528 h 2974687"/>
              <a:gd name="connsiteX58" fmla="*/ 10863857 w 12192005"/>
              <a:gd name="connsiteY58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0 w 12192005"/>
              <a:gd name="connsiteY14" fmla="*/ 1377434 h 2974687"/>
              <a:gd name="connsiteX15" fmla="*/ 30279 w 12192005"/>
              <a:gd name="connsiteY15" fmla="*/ 1340737 h 2974687"/>
              <a:gd name="connsiteX16" fmla="*/ 532612 w 12192005"/>
              <a:gd name="connsiteY16" fmla="*/ 1132663 h 2974687"/>
              <a:gd name="connsiteX17" fmla="*/ 809134 w 12192005"/>
              <a:gd name="connsiteY17" fmla="*/ 1188491 h 2974687"/>
              <a:gd name="connsiteX18" fmla="*/ 871197 w 12192005"/>
              <a:gd name="connsiteY18" fmla="*/ 1222176 h 2974687"/>
              <a:gd name="connsiteX19" fmla="*/ 920073 w 12192005"/>
              <a:gd name="connsiteY19" fmla="*/ 1162937 h 2974687"/>
              <a:gd name="connsiteX20" fmla="*/ 1422408 w 12192005"/>
              <a:gd name="connsiteY20" fmla="*/ 954863 h 2974687"/>
              <a:gd name="connsiteX21" fmla="*/ 1451151 w 12192005"/>
              <a:gd name="connsiteY21" fmla="*/ 957761 h 2974687"/>
              <a:gd name="connsiteX22" fmla="*/ 1453000 w 12192005"/>
              <a:gd name="connsiteY22" fmla="*/ 939422 h 2974687"/>
              <a:gd name="connsiteX23" fmla="*/ 2392372 w 12192005"/>
              <a:gd name="connsiteY23" fmla="*/ 173813 h 2974687"/>
              <a:gd name="connsiteX24" fmla="*/ 3351221 w 12192005"/>
              <a:gd name="connsiteY24" fmla="*/ 1132663 h 2974687"/>
              <a:gd name="connsiteX25" fmla="*/ 3348380 w 12192005"/>
              <a:gd name="connsiteY25" fmla="*/ 1160840 h 2974687"/>
              <a:gd name="connsiteX26" fmla="*/ 3449988 w 12192005"/>
              <a:gd name="connsiteY26" fmla="*/ 1192380 h 2974687"/>
              <a:gd name="connsiteX27" fmla="*/ 3708764 w 12192005"/>
              <a:gd name="connsiteY27" fmla="*/ 1405477 h 2974687"/>
              <a:gd name="connsiteX28" fmla="*/ 3735036 w 12192005"/>
              <a:gd name="connsiteY28" fmla="*/ 1460129 h 2974687"/>
              <a:gd name="connsiteX29" fmla="*/ 3775589 w 12192005"/>
              <a:gd name="connsiteY29" fmla="*/ 1426671 h 2974687"/>
              <a:gd name="connsiteX30" fmla="*/ 4042973 w 12192005"/>
              <a:gd name="connsiteY30" fmla="*/ 1344996 h 2974687"/>
              <a:gd name="connsiteX31" fmla="*/ 4139355 w 12192005"/>
              <a:gd name="connsiteY31" fmla="*/ 1354712 h 2974687"/>
              <a:gd name="connsiteX32" fmla="*/ 4224117 w 12192005"/>
              <a:gd name="connsiteY32" fmla="*/ 1381024 h 2974687"/>
              <a:gd name="connsiteX33" fmla="*/ 4241201 w 12192005"/>
              <a:gd name="connsiteY33" fmla="*/ 1325996 h 2974687"/>
              <a:gd name="connsiteX34" fmla="*/ 4783148 w 12192005"/>
              <a:gd name="connsiteY34" fmla="*/ 966769 h 2974687"/>
              <a:gd name="connsiteX35" fmla="*/ 4825455 w 12192005"/>
              <a:gd name="connsiteY35" fmla="*/ 971034 h 2974687"/>
              <a:gd name="connsiteX36" fmla="*/ 4864350 w 12192005"/>
              <a:gd name="connsiteY36" fmla="*/ 899371 h 2974687"/>
              <a:gd name="connsiteX37" fmla="*/ 5659444 w 12192005"/>
              <a:gd name="connsiteY37" fmla="*/ 476623 h 2974687"/>
              <a:gd name="connsiteX38" fmla="*/ 6337453 w 12192005"/>
              <a:gd name="connsiteY38" fmla="*/ 757464 h 2974687"/>
              <a:gd name="connsiteX39" fmla="*/ 6425970 w 12192005"/>
              <a:gd name="connsiteY39" fmla="*/ 864748 h 2974687"/>
              <a:gd name="connsiteX40" fmla="*/ 6451259 w 12192005"/>
              <a:gd name="connsiteY40" fmla="*/ 818157 h 2974687"/>
              <a:gd name="connsiteX41" fmla="*/ 7366802 w 12192005"/>
              <a:gd name="connsiteY41" fmla="*/ 331367 h 2974687"/>
              <a:gd name="connsiteX42" fmla="*/ 7479690 w 12192005"/>
              <a:gd name="connsiteY42" fmla="*/ 337067 h 2974687"/>
              <a:gd name="connsiteX43" fmla="*/ 7587922 w 12192005"/>
              <a:gd name="connsiteY43" fmla="*/ 353585 h 2974687"/>
              <a:gd name="connsiteX44" fmla="*/ 7654776 w 12192005"/>
              <a:gd name="connsiteY44" fmla="*/ 298426 h 2974687"/>
              <a:gd name="connsiteX45" fmla="*/ 8062731 w 12192005"/>
              <a:gd name="connsiteY45" fmla="*/ 173813 h 2974687"/>
              <a:gd name="connsiteX46" fmla="*/ 8777558 w 12192005"/>
              <a:gd name="connsiteY46" fmla="*/ 756414 h 2974687"/>
              <a:gd name="connsiteX47" fmla="*/ 8779462 w 12192005"/>
              <a:gd name="connsiteY47" fmla="*/ 775297 h 2974687"/>
              <a:gd name="connsiteX48" fmla="*/ 8800464 w 12192005"/>
              <a:gd name="connsiteY48" fmla="*/ 768778 h 2974687"/>
              <a:gd name="connsiteX49" fmla="*/ 8919000 w 12192005"/>
              <a:gd name="connsiteY49" fmla="*/ 756828 h 2974687"/>
              <a:gd name="connsiteX50" fmla="*/ 9406718 w 12192005"/>
              <a:gd name="connsiteY50" fmla="*/ 1016146 h 2974687"/>
              <a:gd name="connsiteX51" fmla="*/ 9430890 w 12192005"/>
              <a:gd name="connsiteY51" fmla="*/ 1060679 h 2974687"/>
              <a:gd name="connsiteX52" fmla="*/ 9438634 w 12192005"/>
              <a:gd name="connsiteY52" fmla="*/ 1035731 h 2974687"/>
              <a:gd name="connsiteX53" fmla="*/ 10170720 w 12192005"/>
              <a:gd name="connsiteY53" fmla="*/ 550471 h 2974687"/>
              <a:gd name="connsiteX54" fmla="*/ 10330844 w 12192005"/>
              <a:gd name="connsiteY54" fmla="*/ 566613 h 2974687"/>
              <a:gd name="connsiteX55" fmla="*/ 10350690 w 12192005"/>
              <a:gd name="connsiteY55" fmla="*/ 571716 h 2974687"/>
              <a:gd name="connsiteX56" fmla="*/ 10345328 w 12192005"/>
              <a:gd name="connsiteY56" fmla="*/ 518528 h 2974687"/>
              <a:gd name="connsiteX57" fmla="*/ 10863857 w 12192005"/>
              <a:gd name="connsiteY57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576776 h 2974687"/>
              <a:gd name="connsiteX11" fmla="*/ 12192005 w 12192005"/>
              <a:gd name="connsiteY11" fmla="*/ 2974687 h 2974687"/>
              <a:gd name="connsiteX12" fmla="*/ 5 w 12192005"/>
              <a:gd name="connsiteY12" fmla="*/ 2974687 h 2974687"/>
              <a:gd name="connsiteX13" fmla="*/ 0 w 12192005"/>
              <a:gd name="connsiteY13" fmla="*/ 1377434 h 2974687"/>
              <a:gd name="connsiteX14" fmla="*/ 30279 w 12192005"/>
              <a:gd name="connsiteY14" fmla="*/ 1340737 h 2974687"/>
              <a:gd name="connsiteX15" fmla="*/ 532612 w 12192005"/>
              <a:gd name="connsiteY15" fmla="*/ 1132663 h 2974687"/>
              <a:gd name="connsiteX16" fmla="*/ 809134 w 12192005"/>
              <a:gd name="connsiteY16" fmla="*/ 1188491 h 2974687"/>
              <a:gd name="connsiteX17" fmla="*/ 871197 w 12192005"/>
              <a:gd name="connsiteY17" fmla="*/ 1222176 h 2974687"/>
              <a:gd name="connsiteX18" fmla="*/ 920073 w 12192005"/>
              <a:gd name="connsiteY18" fmla="*/ 1162937 h 2974687"/>
              <a:gd name="connsiteX19" fmla="*/ 1422408 w 12192005"/>
              <a:gd name="connsiteY19" fmla="*/ 954863 h 2974687"/>
              <a:gd name="connsiteX20" fmla="*/ 1451151 w 12192005"/>
              <a:gd name="connsiteY20" fmla="*/ 957761 h 2974687"/>
              <a:gd name="connsiteX21" fmla="*/ 1453000 w 12192005"/>
              <a:gd name="connsiteY21" fmla="*/ 939422 h 2974687"/>
              <a:gd name="connsiteX22" fmla="*/ 2392372 w 12192005"/>
              <a:gd name="connsiteY22" fmla="*/ 173813 h 2974687"/>
              <a:gd name="connsiteX23" fmla="*/ 3351221 w 12192005"/>
              <a:gd name="connsiteY23" fmla="*/ 1132663 h 2974687"/>
              <a:gd name="connsiteX24" fmla="*/ 3348380 w 12192005"/>
              <a:gd name="connsiteY24" fmla="*/ 1160840 h 2974687"/>
              <a:gd name="connsiteX25" fmla="*/ 3449988 w 12192005"/>
              <a:gd name="connsiteY25" fmla="*/ 1192380 h 2974687"/>
              <a:gd name="connsiteX26" fmla="*/ 3708764 w 12192005"/>
              <a:gd name="connsiteY26" fmla="*/ 1405477 h 2974687"/>
              <a:gd name="connsiteX27" fmla="*/ 3735036 w 12192005"/>
              <a:gd name="connsiteY27" fmla="*/ 1460129 h 2974687"/>
              <a:gd name="connsiteX28" fmla="*/ 3775589 w 12192005"/>
              <a:gd name="connsiteY28" fmla="*/ 1426671 h 2974687"/>
              <a:gd name="connsiteX29" fmla="*/ 4042973 w 12192005"/>
              <a:gd name="connsiteY29" fmla="*/ 1344996 h 2974687"/>
              <a:gd name="connsiteX30" fmla="*/ 4139355 w 12192005"/>
              <a:gd name="connsiteY30" fmla="*/ 1354712 h 2974687"/>
              <a:gd name="connsiteX31" fmla="*/ 4224117 w 12192005"/>
              <a:gd name="connsiteY31" fmla="*/ 1381024 h 2974687"/>
              <a:gd name="connsiteX32" fmla="*/ 4241201 w 12192005"/>
              <a:gd name="connsiteY32" fmla="*/ 1325996 h 2974687"/>
              <a:gd name="connsiteX33" fmla="*/ 4783148 w 12192005"/>
              <a:gd name="connsiteY33" fmla="*/ 966769 h 2974687"/>
              <a:gd name="connsiteX34" fmla="*/ 4825455 w 12192005"/>
              <a:gd name="connsiteY34" fmla="*/ 971034 h 2974687"/>
              <a:gd name="connsiteX35" fmla="*/ 4864350 w 12192005"/>
              <a:gd name="connsiteY35" fmla="*/ 899371 h 2974687"/>
              <a:gd name="connsiteX36" fmla="*/ 5659444 w 12192005"/>
              <a:gd name="connsiteY36" fmla="*/ 476623 h 2974687"/>
              <a:gd name="connsiteX37" fmla="*/ 6337453 w 12192005"/>
              <a:gd name="connsiteY37" fmla="*/ 757464 h 2974687"/>
              <a:gd name="connsiteX38" fmla="*/ 6425970 w 12192005"/>
              <a:gd name="connsiteY38" fmla="*/ 864748 h 2974687"/>
              <a:gd name="connsiteX39" fmla="*/ 6451259 w 12192005"/>
              <a:gd name="connsiteY39" fmla="*/ 818157 h 2974687"/>
              <a:gd name="connsiteX40" fmla="*/ 7366802 w 12192005"/>
              <a:gd name="connsiteY40" fmla="*/ 331367 h 2974687"/>
              <a:gd name="connsiteX41" fmla="*/ 7479690 w 12192005"/>
              <a:gd name="connsiteY41" fmla="*/ 337067 h 2974687"/>
              <a:gd name="connsiteX42" fmla="*/ 7587922 w 12192005"/>
              <a:gd name="connsiteY42" fmla="*/ 353585 h 2974687"/>
              <a:gd name="connsiteX43" fmla="*/ 7654776 w 12192005"/>
              <a:gd name="connsiteY43" fmla="*/ 298426 h 2974687"/>
              <a:gd name="connsiteX44" fmla="*/ 8062731 w 12192005"/>
              <a:gd name="connsiteY44" fmla="*/ 173813 h 2974687"/>
              <a:gd name="connsiteX45" fmla="*/ 8777558 w 12192005"/>
              <a:gd name="connsiteY45" fmla="*/ 756414 h 2974687"/>
              <a:gd name="connsiteX46" fmla="*/ 8779462 w 12192005"/>
              <a:gd name="connsiteY46" fmla="*/ 775297 h 2974687"/>
              <a:gd name="connsiteX47" fmla="*/ 8800464 w 12192005"/>
              <a:gd name="connsiteY47" fmla="*/ 768778 h 2974687"/>
              <a:gd name="connsiteX48" fmla="*/ 8919000 w 12192005"/>
              <a:gd name="connsiteY48" fmla="*/ 756828 h 2974687"/>
              <a:gd name="connsiteX49" fmla="*/ 9406718 w 12192005"/>
              <a:gd name="connsiteY49" fmla="*/ 1016146 h 2974687"/>
              <a:gd name="connsiteX50" fmla="*/ 9430890 w 12192005"/>
              <a:gd name="connsiteY50" fmla="*/ 1060679 h 2974687"/>
              <a:gd name="connsiteX51" fmla="*/ 9438634 w 12192005"/>
              <a:gd name="connsiteY51" fmla="*/ 1035731 h 2974687"/>
              <a:gd name="connsiteX52" fmla="*/ 10170720 w 12192005"/>
              <a:gd name="connsiteY52" fmla="*/ 550471 h 2974687"/>
              <a:gd name="connsiteX53" fmla="*/ 10330844 w 12192005"/>
              <a:gd name="connsiteY53" fmla="*/ 566613 h 2974687"/>
              <a:gd name="connsiteX54" fmla="*/ 10350690 w 12192005"/>
              <a:gd name="connsiteY54" fmla="*/ 571716 h 2974687"/>
              <a:gd name="connsiteX55" fmla="*/ 10345328 w 12192005"/>
              <a:gd name="connsiteY55" fmla="*/ 518528 h 2974687"/>
              <a:gd name="connsiteX56" fmla="*/ 10863857 w 12192005"/>
              <a:gd name="connsiteY56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974687 h 2974687"/>
              <a:gd name="connsiteX11" fmla="*/ 5 w 12192005"/>
              <a:gd name="connsiteY11" fmla="*/ 2974687 h 2974687"/>
              <a:gd name="connsiteX12" fmla="*/ 0 w 12192005"/>
              <a:gd name="connsiteY12" fmla="*/ 1377434 h 2974687"/>
              <a:gd name="connsiteX13" fmla="*/ 30279 w 12192005"/>
              <a:gd name="connsiteY13" fmla="*/ 1340737 h 2974687"/>
              <a:gd name="connsiteX14" fmla="*/ 532612 w 12192005"/>
              <a:gd name="connsiteY14" fmla="*/ 1132663 h 2974687"/>
              <a:gd name="connsiteX15" fmla="*/ 809134 w 12192005"/>
              <a:gd name="connsiteY15" fmla="*/ 1188491 h 2974687"/>
              <a:gd name="connsiteX16" fmla="*/ 871197 w 12192005"/>
              <a:gd name="connsiteY16" fmla="*/ 1222176 h 2974687"/>
              <a:gd name="connsiteX17" fmla="*/ 920073 w 12192005"/>
              <a:gd name="connsiteY17" fmla="*/ 1162937 h 2974687"/>
              <a:gd name="connsiteX18" fmla="*/ 1422408 w 12192005"/>
              <a:gd name="connsiteY18" fmla="*/ 954863 h 2974687"/>
              <a:gd name="connsiteX19" fmla="*/ 1451151 w 12192005"/>
              <a:gd name="connsiteY19" fmla="*/ 957761 h 2974687"/>
              <a:gd name="connsiteX20" fmla="*/ 1453000 w 12192005"/>
              <a:gd name="connsiteY20" fmla="*/ 939422 h 2974687"/>
              <a:gd name="connsiteX21" fmla="*/ 2392372 w 12192005"/>
              <a:gd name="connsiteY21" fmla="*/ 173813 h 2974687"/>
              <a:gd name="connsiteX22" fmla="*/ 3351221 w 12192005"/>
              <a:gd name="connsiteY22" fmla="*/ 1132663 h 2974687"/>
              <a:gd name="connsiteX23" fmla="*/ 3348380 w 12192005"/>
              <a:gd name="connsiteY23" fmla="*/ 1160840 h 2974687"/>
              <a:gd name="connsiteX24" fmla="*/ 3449988 w 12192005"/>
              <a:gd name="connsiteY24" fmla="*/ 1192380 h 2974687"/>
              <a:gd name="connsiteX25" fmla="*/ 3708764 w 12192005"/>
              <a:gd name="connsiteY25" fmla="*/ 1405477 h 2974687"/>
              <a:gd name="connsiteX26" fmla="*/ 3735036 w 12192005"/>
              <a:gd name="connsiteY26" fmla="*/ 1460129 h 2974687"/>
              <a:gd name="connsiteX27" fmla="*/ 3775589 w 12192005"/>
              <a:gd name="connsiteY27" fmla="*/ 1426671 h 2974687"/>
              <a:gd name="connsiteX28" fmla="*/ 4042973 w 12192005"/>
              <a:gd name="connsiteY28" fmla="*/ 1344996 h 2974687"/>
              <a:gd name="connsiteX29" fmla="*/ 4139355 w 12192005"/>
              <a:gd name="connsiteY29" fmla="*/ 1354712 h 2974687"/>
              <a:gd name="connsiteX30" fmla="*/ 4224117 w 12192005"/>
              <a:gd name="connsiteY30" fmla="*/ 1381024 h 2974687"/>
              <a:gd name="connsiteX31" fmla="*/ 4241201 w 12192005"/>
              <a:gd name="connsiteY31" fmla="*/ 1325996 h 2974687"/>
              <a:gd name="connsiteX32" fmla="*/ 4783148 w 12192005"/>
              <a:gd name="connsiteY32" fmla="*/ 966769 h 2974687"/>
              <a:gd name="connsiteX33" fmla="*/ 4825455 w 12192005"/>
              <a:gd name="connsiteY33" fmla="*/ 971034 h 2974687"/>
              <a:gd name="connsiteX34" fmla="*/ 4864350 w 12192005"/>
              <a:gd name="connsiteY34" fmla="*/ 899371 h 2974687"/>
              <a:gd name="connsiteX35" fmla="*/ 5659444 w 12192005"/>
              <a:gd name="connsiteY35" fmla="*/ 476623 h 2974687"/>
              <a:gd name="connsiteX36" fmla="*/ 6337453 w 12192005"/>
              <a:gd name="connsiteY36" fmla="*/ 757464 h 2974687"/>
              <a:gd name="connsiteX37" fmla="*/ 6425970 w 12192005"/>
              <a:gd name="connsiteY37" fmla="*/ 864748 h 2974687"/>
              <a:gd name="connsiteX38" fmla="*/ 6451259 w 12192005"/>
              <a:gd name="connsiteY38" fmla="*/ 818157 h 2974687"/>
              <a:gd name="connsiteX39" fmla="*/ 7366802 w 12192005"/>
              <a:gd name="connsiteY39" fmla="*/ 331367 h 2974687"/>
              <a:gd name="connsiteX40" fmla="*/ 7479690 w 12192005"/>
              <a:gd name="connsiteY40" fmla="*/ 337067 h 2974687"/>
              <a:gd name="connsiteX41" fmla="*/ 7587922 w 12192005"/>
              <a:gd name="connsiteY41" fmla="*/ 353585 h 2974687"/>
              <a:gd name="connsiteX42" fmla="*/ 7654776 w 12192005"/>
              <a:gd name="connsiteY42" fmla="*/ 298426 h 2974687"/>
              <a:gd name="connsiteX43" fmla="*/ 8062731 w 12192005"/>
              <a:gd name="connsiteY43" fmla="*/ 173813 h 2974687"/>
              <a:gd name="connsiteX44" fmla="*/ 8777558 w 12192005"/>
              <a:gd name="connsiteY44" fmla="*/ 756414 h 2974687"/>
              <a:gd name="connsiteX45" fmla="*/ 8779462 w 12192005"/>
              <a:gd name="connsiteY45" fmla="*/ 775297 h 2974687"/>
              <a:gd name="connsiteX46" fmla="*/ 8800464 w 12192005"/>
              <a:gd name="connsiteY46" fmla="*/ 768778 h 2974687"/>
              <a:gd name="connsiteX47" fmla="*/ 8919000 w 12192005"/>
              <a:gd name="connsiteY47" fmla="*/ 756828 h 2974687"/>
              <a:gd name="connsiteX48" fmla="*/ 9406718 w 12192005"/>
              <a:gd name="connsiteY48" fmla="*/ 1016146 h 2974687"/>
              <a:gd name="connsiteX49" fmla="*/ 9430890 w 12192005"/>
              <a:gd name="connsiteY49" fmla="*/ 1060679 h 2974687"/>
              <a:gd name="connsiteX50" fmla="*/ 9438634 w 12192005"/>
              <a:gd name="connsiteY50" fmla="*/ 1035731 h 2974687"/>
              <a:gd name="connsiteX51" fmla="*/ 10170720 w 12192005"/>
              <a:gd name="connsiteY51" fmla="*/ 550471 h 2974687"/>
              <a:gd name="connsiteX52" fmla="*/ 10330844 w 12192005"/>
              <a:gd name="connsiteY52" fmla="*/ 566613 h 2974687"/>
              <a:gd name="connsiteX53" fmla="*/ 10350690 w 12192005"/>
              <a:gd name="connsiteY53" fmla="*/ 571716 h 2974687"/>
              <a:gd name="connsiteX54" fmla="*/ 10345328 w 12192005"/>
              <a:gd name="connsiteY54" fmla="*/ 518528 h 2974687"/>
              <a:gd name="connsiteX55" fmla="*/ 10863857 w 12192005"/>
              <a:gd name="connsiteY55" fmla="*/ 0 h 297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5" h="2974687">
                <a:moveTo>
                  <a:pt x="10863857" y="0"/>
                </a:moveTo>
                <a:cubicBezTo>
                  <a:pt x="11078638" y="0"/>
                  <a:pt x="11262920" y="130586"/>
                  <a:pt x="11341637" y="316693"/>
                </a:cubicBezTo>
                <a:lnTo>
                  <a:pt x="11342240" y="318638"/>
                </a:lnTo>
                <a:lnTo>
                  <a:pt x="11353705" y="315079"/>
                </a:lnTo>
                <a:cubicBezTo>
                  <a:pt x="11379704" y="309759"/>
                  <a:pt x="11406623" y="306965"/>
                  <a:pt x="11434194" y="306965"/>
                </a:cubicBezTo>
                <a:cubicBezTo>
                  <a:pt x="11544479" y="306965"/>
                  <a:pt x="11644323" y="351667"/>
                  <a:pt x="11716597" y="423940"/>
                </a:cubicBezTo>
                <a:lnTo>
                  <a:pt x="11762250" y="479273"/>
                </a:lnTo>
                <a:lnTo>
                  <a:pt x="11797268" y="476623"/>
                </a:lnTo>
                <a:cubicBezTo>
                  <a:pt x="11934905" y="476623"/>
                  <a:pt x="12062769" y="518465"/>
                  <a:pt x="12168836" y="590121"/>
                </a:cubicBezTo>
                <a:lnTo>
                  <a:pt x="12192005" y="608326"/>
                </a:lnTo>
                <a:lnTo>
                  <a:pt x="12192005" y="2974687"/>
                </a:lnTo>
                <a:lnTo>
                  <a:pt x="5" y="2974687"/>
                </a:lnTo>
                <a:cubicBezTo>
                  <a:pt x="3" y="2442269"/>
                  <a:pt x="2" y="1909852"/>
                  <a:pt x="0" y="1377434"/>
                </a:cubicBezTo>
                <a:lnTo>
                  <a:pt x="30279" y="1340737"/>
                </a:lnTo>
                <a:cubicBezTo>
                  <a:pt x="158837" y="1212178"/>
                  <a:pt x="336439" y="1132663"/>
                  <a:pt x="532612" y="1132663"/>
                </a:cubicBezTo>
                <a:cubicBezTo>
                  <a:pt x="630699" y="1132663"/>
                  <a:pt x="724144" y="1152542"/>
                  <a:pt x="809134" y="1188491"/>
                </a:cubicBezTo>
                <a:lnTo>
                  <a:pt x="871197" y="1222176"/>
                </a:lnTo>
                <a:lnTo>
                  <a:pt x="920073" y="1162937"/>
                </a:lnTo>
                <a:cubicBezTo>
                  <a:pt x="1048633" y="1034378"/>
                  <a:pt x="1226233" y="954863"/>
                  <a:pt x="1422408" y="954863"/>
                </a:cubicBezTo>
                <a:lnTo>
                  <a:pt x="1451151" y="957761"/>
                </a:lnTo>
                <a:lnTo>
                  <a:pt x="1453000" y="939422"/>
                </a:lnTo>
                <a:cubicBezTo>
                  <a:pt x="1542410" y="502490"/>
                  <a:pt x="1929007" y="173813"/>
                  <a:pt x="2392372" y="173813"/>
                </a:cubicBezTo>
                <a:cubicBezTo>
                  <a:pt x="2921928" y="173813"/>
                  <a:pt x="3351221" y="603105"/>
                  <a:pt x="3351221" y="1132663"/>
                </a:cubicBezTo>
                <a:lnTo>
                  <a:pt x="3348380" y="1160840"/>
                </a:lnTo>
                <a:lnTo>
                  <a:pt x="3449988" y="1192380"/>
                </a:lnTo>
                <a:cubicBezTo>
                  <a:pt x="3555538" y="1237025"/>
                  <a:pt x="3645346" y="1311605"/>
                  <a:pt x="3708764" y="1405477"/>
                </a:cubicBezTo>
                <a:lnTo>
                  <a:pt x="3735036" y="1460129"/>
                </a:lnTo>
                <a:lnTo>
                  <a:pt x="3775589" y="1426671"/>
                </a:lnTo>
                <a:cubicBezTo>
                  <a:pt x="3851917" y="1375106"/>
                  <a:pt x="3943928" y="1344996"/>
                  <a:pt x="4042973" y="1344996"/>
                </a:cubicBezTo>
                <a:cubicBezTo>
                  <a:pt x="4075989" y="1344996"/>
                  <a:pt x="4108222" y="1348342"/>
                  <a:pt x="4139355" y="1354712"/>
                </a:cubicBezTo>
                <a:lnTo>
                  <a:pt x="4224117" y="1381024"/>
                </a:lnTo>
                <a:lnTo>
                  <a:pt x="4241201" y="1325996"/>
                </a:lnTo>
                <a:cubicBezTo>
                  <a:pt x="4330488" y="1114894"/>
                  <a:pt x="4539519" y="966769"/>
                  <a:pt x="4783148" y="966769"/>
                </a:cubicBezTo>
                <a:lnTo>
                  <a:pt x="4825455" y="971034"/>
                </a:lnTo>
                <a:lnTo>
                  <a:pt x="4864350" y="899371"/>
                </a:lnTo>
                <a:cubicBezTo>
                  <a:pt x="5036663" y="644315"/>
                  <a:pt x="5328472" y="476623"/>
                  <a:pt x="5659444" y="476623"/>
                </a:cubicBezTo>
                <a:cubicBezTo>
                  <a:pt x="5924225" y="476623"/>
                  <a:pt x="6163935" y="583946"/>
                  <a:pt x="6337453" y="757464"/>
                </a:cubicBezTo>
                <a:lnTo>
                  <a:pt x="6425970" y="864748"/>
                </a:lnTo>
                <a:lnTo>
                  <a:pt x="6451259" y="818157"/>
                </a:lnTo>
                <a:cubicBezTo>
                  <a:pt x="6649675" y="524463"/>
                  <a:pt x="6985689" y="331367"/>
                  <a:pt x="7366802" y="331367"/>
                </a:cubicBezTo>
                <a:cubicBezTo>
                  <a:pt x="7404913" y="331367"/>
                  <a:pt x="7442573" y="333298"/>
                  <a:pt x="7479690" y="337067"/>
                </a:cubicBezTo>
                <a:lnTo>
                  <a:pt x="7587922" y="353585"/>
                </a:lnTo>
                <a:lnTo>
                  <a:pt x="7654776" y="298426"/>
                </a:lnTo>
                <a:cubicBezTo>
                  <a:pt x="7771229" y="219752"/>
                  <a:pt x="7911615" y="173813"/>
                  <a:pt x="8062731" y="173813"/>
                </a:cubicBezTo>
                <a:cubicBezTo>
                  <a:pt x="8415334" y="173813"/>
                  <a:pt x="8709521" y="423924"/>
                  <a:pt x="8777558" y="756414"/>
                </a:cubicBezTo>
                <a:lnTo>
                  <a:pt x="8779462" y="775297"/>
                </a:lnTo>
                <a:lnTo>
                  <a:pt x="8800464" y="768778"/>
                </a:lnTo>
                <a:cubicBezTo>
                  <a:pt x="8838752" y="760943"/>
                  <a:pt x="8878395" y="756828"/>
                  <a:pt x="8919000" y="756828"/>
                </a:cubicBezTo>
                <a:cubicBezTo>
                  <a:pt x="9122023" y="756828"/>
                  <a:pt x="9301020" y="859692"/>
                  <a:pt x="9406718" y="1016146"/>
                </a:cubicBezTo>
                <a:lnTo>
                  <a:pt x="9430890" y="1060679"/>
                </a:lnTo>
                <a:lnTo>
                  <a:pt x="9438634" y="1035731"/>
                </a:lnTo>
                <a:cubicBezTo>
                  <a:pt x="9559249" y="750564"/>
                  <a:pt x="9841618" y="550471"/>
                  <a:pt x="10170720" y="550471"/>
                </a:cubicBezTo>
                <a:cubicBezTo>
                  <a:pt x="10225570" y="550471"/>
                  <a:pt x="10279123" y="556029"/>
                  <a:pt x="10330844" y="566613"/>
                </a:cubicBezTo>
                <a:lnTo>
                  <a:pt x="10350690" y="571716"/>
                </a:lnTo>
                <a:lnTo>
                  <a:pt x="10345328" y="518528"/>
                </a:lnTo>
                <a:cubicBezTo>
                  <a:pt x="10345328" y="232153"/>
                  <a:pt x="10577481" y="0"/>
                  <a:pt x="10863857" y="0"/>
                </a:cubicBezTo>
                <a:close/>
              </a:path>
            </a:pathLst>
          </a:custGeom>
          <a:solidFill>
            <a:srgbClr val="D2D0CE">
              <a:alpha val="30000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098550"/>
            <a:ext cx="7058025" cy="35639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65125" y="184148"/>
            <a:ext cx="8413750" cy="365760"/>
          </a:xfrm>
        </p:spPr>
        <p:txBody>
          <a:bodyPr tIns="27432" anchor="t" anchorCtr="0">
            <a:noAutofit/>
          </a:bodyPr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65125" y="548640"/>
            <a:ext cx="8413116" cy="32004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accent6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400">
                <a:solidFill>
                  <a:schemeClr val="accent6"/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30E83597-20A3-A045-8D5C-68EDB4BF4ADC}"/>
              </a:ext>
            </a:extLst>
          </p:cNvPr>
          <p:cNvSpPr>
            <a:spLocks noChangeAspect="1"/>
          </p:cNvSpPr>
          <p:nvPr userDrawn="1"/>
        </p:nvSpPr>
        <p:spPr bwMode="hidden">
          <a:xfrm>
            <a:off x="-4" y="2592445"/>
            <a:ext cx="9144004" cy="2231015"/>
          </a:xfrm>
          <a:custGeom>
            <a:avLst/>
            <a:gdLst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2555062 h 2974687"/>
              <a:gd name="connsiteX16" fmla="*/ 0 w 12192005"/>
              <a:gd name="connsiteY16" fmla="*/ 1377434 h 2974687"/>
              <a:gd name="connsiteX17" fmla="*/ 30279 w 12192005"/>
              <a:gd name="connsiteY17" fmla="*/ 1340737 h 2974687"/>
              <a:gd name="connsiteX18" fmla="*/ 532612 w 12192005"/>
              <a:gd name="connsiteY18" fmla="*/ 1132663 h 2974687"/>
              <a:gd name="connsiteX19" fmla="*/ 809134 w 12192005"/>
              <a:gd name="connsiteY19" fmla="*/ 1188491 h 2974687"/>
              <a:gd name="connsiteX20" fmla="*/ 871197 w 12192005"/>
              <a:gd name="connsiteY20" fmla="*/ 1222176 h 2974687"/>
              <a:gd name="connsiteX21" fmla="*/ 920073 w 12192005"/>
              <a:gd name="connsiteY21" fmla="*/ 1162937 h 2974687"/>
              <a:gd name="connsiteX22" fmla="*/ 1422408 w 12192005"/>
              <a:gd name="connsiteY22" fmla="*/ 954863 h 2974687"/>
              <a:gd name="connsiteX23" fmla="*/ 1451151 w 12192005"/>
              <a:gd name="connsiteY23" fmla="*/ 957761 h 2974687"/>
              <a:gd name="connsiteX24" fmla="*/ 1453000 w 12192005"/>
              <a:gd name="connsiteY24" fmla="*/ 939422 h 2974687"/>
              <a:gd name="connsiteX25" fmla="*/ 2392372 w 12192005"/>
              <a:gd name="connsiteY25" fmla="*/ 173813 h 2974687"/>
              <a:gd name="connsiteX26" fmla="*/ 3351221 w 12192005"/>
              <a:gd name="connsiteY26" fmla="*/ 1132663 h 2974687"/>
              <a:gd name="connsiteX27" fmla="*/ 3348380 w 12192005"/>
              <a:gd name="connsiteY27" fmla="*/ 1160840 h 2974687"/>
              <a:gd name="connsiteX28" fmla="*/ 3449988 w 12192005"/>
              <a:gd name="connsiteY28" fmla="*/ 1192380 h 2974687"/>
              <a:gd name="connsiteX29" fmla="*/ 3708764 w 12192005"/>
              <a:gd name="connsiteY29" fmla="*/ 1405477 h 2974687"/>
              <a:gd name="connsiteX30" fmla="*/ 3735036 w 12192005"/>
              <a:gd name="connsiteY30" fmla="*/ 1460129 h 2974687"/>
              <a:gd name="connsiteX31" fmla="*/ 3775589 w 12192005"/>
              <a:gd name="connsiteY31" fmla="*/ 1426671 h 2974687"/>
              <a:gd name="connsiteX32" fmla="*/ 4042973 w 12192005"/>
              <a:gd name="connsiteY32" fmla="*/ 1344996 h 2974687"/>
              <a:gd name="connsiteX33" fmla="*/ 4139355 w 12192005"/>
              <a:gd name="connsiteY33" fmla="*/ 1354712 h 2974687"/>
              <a:gd name="connsiteX34" fmla="*/ 4224117 w 12192005"/>
              <a:gd name="connsiteY34" fmla="*/ 1381024 h 2974687"/>
              <a:gd name="connsiteX35" fmla="*/ 4241201 w 12192005"/>
              <a:gd name="connsiteY35" fmla="*/ 1325996 h 2974687"/>
              <a:gd name="connsiteX36" fmla="*/ 4783148 w 12192005"/>
              <a:gd name="connsiteY36" fmla="*/ 966769 h 2974687"/>
              <a:gd name="connsiteX37" fmla="*/ 4825455 w 12192005"/>
              <a:gd name="connsiteY37" fmla="*/ 971034 h 2974687"/>
              <a:gd name="connsiteX38" fmla="*/ 4864350 w 12192005"/>
              <a:gd name="connsiteY38" fmla="*/ 899371 h 2974687"/>
              <a:gd name="connsiteX39" fmla="*/ 5659444 w 12192005"/>
              <a:gd name="connsiteY39" fmla="*/ 476623 h 2974687"/>
              <a:gd name="connsiteX40" fmla="*/ 6337453 w 12192005"/>
              <a:gd name="connsiteY40" fmla="*/ 757464 h 2974687"/>
              <a:gd name="connsiteX41" fmla="*/ 6425970 w 12192005"/>
              <a:gd name="connsiteY41" fmla="*/ 864748 h 2974687"/>
              <a:gd name="connsiteX42" fmla="*/ 6451259 w 12192005"/>
              <a:gd name="connsiteY42" fmla="*/ 818157 h 2974687"/>
              <a:gd name="connsiteX43" fmla="*/ 7366802 w 12192005"/>
              <a:gd name="connsiteY43" fmla="*/ 331367 h 2974687"/>
              <a:gd name="connsiteX44" fmla="*/ 7479690 w 12192005"/>
              <a:gd name="connsiteY44" fmla="*/ 337067 h 2974687"/>
              <a:gd name="connsiteX45" fmla="*/ 7587922 w 12192005"/>
              <a:gd name="connsiteY45" fmla="*/ 353585 h 2974687"/>
              <a:gd name="connsiteX46" fmla="*/ 7654776 w 12192005"/>
              <a:gd name="connsiteY46" fmla="*/ 298426 h 2974687"/>
              <a:gd name="connsiteX47" fmla="*/ 8062731 w 12192005"/>
              <a:gd name="connsiteY47" fmla="*/ 173813 h 2974687"/>
              <a:gd name="connsiteX48" fmla="*/ 8777558 w 12192005"/>
              <a:gd name="connsiteY48" fmla="*/ 756414 h 2974687"/>
              <a:gd name="connsiteX49" fmla="*/ 8779462 w 12192005"/>
              <a:gd name="connsiteY49" fmla="*/ 775297 h 2974687"/>
              <a:gd name="connsiteX50" fmla="*/ 8800464 w 12192005"/>
              <a:gd name="connsiteY50" fmla="*/ 768778 h 2974687"/>
              <a:gd name="connsiteX51" fmla="*/ 8919000 w 12192005"/>
              <a:gd name="connsiteY51" fmla="*/ 756828 h 2974687"/>
              <a:gd name="connsiteX52" fmla="*/ 9406718 w 12192005"/>
              <a:gd name="connsiteY52" fmla="*/ 1016146 h 2974687"/>
              <a:gd name="connsiteX53" fmla="*/ 9430890 w 12192005"/>
              <a:gd name="connsiteY53" fmla="*/ 1060679 h 2974687"/>
              <a:gd name="connsiteX54" fmla="*/ 9438634 w 12192005"/>
              <a:gd name="connsiteY54" fmla="*/ 1035731 h 2974687"/>
              <a:gd name="connsiteX55" fmla="*/ 10170720 w 12192005"/>
              <a:gd name="connsiteY55" fmla="*/ 550471 h 2974687"/>
              <a:gd name="connsiteX56" fmla="*/ 10330844 w 12192005"/>
              <a:gd name="connsiteY56" fmla="*/ 566613 h 2974687"/>
              <a:gd name="connsiteX57" fmla="*/ 10350690 w 12192005"/>
              <a:gd name="connsiteY57" fmla="*/ 571716 h 2974687"/>
              <a:gd name="connsiteX58" fmla="*/ 10345328 w 12192005"/>
              <a:gd name="connsiteY58" fmla="*/ 518528 h 2974687"/>
              <a:gd name="connsiteX59" fmla="*/ 10863857 w 12192005"/>
              <a:gd name="connsiteY59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1377434 h 2974687"/>
              <a:gd name="connsiteX16" fmla="*/ 30279 w 12192005"/>
              <a:gd name="connsiteY16" fmla="*/ 1340737 h 2974687"/>
              <a:gd name="connsiteX17" fmla="*/ 532612 w 12192005"/>
              <a:gd name="connsiteY17" fmla="*/ 1132663 h 2974687"/>
              <a:gd name="connsiteX18" fmla="*/ 809134 w 12192005"/>
              <a:gd name="connsiteY18" fmla="*/ 1188491 h 2974687"/>
              <a:gd name="connsiteX19" fmla="*/ 871197 w 12192005"/>
              <a:gd name="connsiteY19" fmla="*/ 1222176 h 2974687"/>
              <a:gd name="connsiteX20" fmla="*/ 920073 w 12192005"/>
              <a:gd name="connsiteY20" fmla="*/ 1162937 h 2974687"/>
              <a:gd name="connsiteX21" fmla="*/ 1422408 w 12192005"/>
              <a:gd name="connsiteY21" fmla="*/ 954863 h 2974687"/>
              <a:gd name="connsiteX22" fmla="*/ 1451151 w 12192005"/>
              <a:gd name="connsiteY22" fmla="*/ 957761 h 2974687"/>
              <a:gd name="connsiteX23" fmla="*/ 1453000 w 12192005"/>
              <a:gd name="connsiteY23" fmla="*/ 939422 h 2974687"/>
              <a:gd name="connsiteX24" fmla="*/ 2392372 w 12192005"/>
              <a:gd name="connsiteY24" fmla="*/ 173813 h 2974687"/>
              <a:gd name="connsiteX25" fmla="*/ 3351221 w 12192005"/>
              <a:gd name="connsiteY25" fmla="*/ 1132663 h 2974687"/>
              <a:gd name="connsiteX26" fmla="*/ 3348380 w 12192005"/>
              <a:gd name="connsiteY26" fmla="*/ 1160840 h 2974687"/>
              <a:gd name="connsiteX27" fmla="*/ 3449988 w 12192005"/>
              <a:gd name="connsiteY27" fmla="*/ 1192380 h 2974687"/>
              <a:gd name="connsiteX28" fmla="*/ 3708764 w 12192005"/>
              <a:gd name="connsiteY28" fmla="*/ 1405477 h 2974687"/>
              <a:gd name="connsiteX29" fmla="*/ 3735036 w 12192005"/>
              <a:gd name="connsiteY29" fmla="*/ 1460129 h 2974687"/>
              <a:gd name="connsiteX30" fmla="*/ 3775589 w 12192005"/>
              <a:gd name="connsiteY30" fmla="*/ 1426671 h 2974687"/>
              <a:gd name="connsiteX31" fmla="*/ 4042973 w 12192005"/>
              <a:gd name="connsiteY31" fmla="*/ 1344996 h 2974687"/>
              <a:gd name="connsiteX32" fmla="*/ 4139355 w 12192005"/>
              <a:gd name="connsiteY32" fmla="*/ 1354712 h 2974687"/>
              <a:gd name="connsiteX33" fmla="*/ 4224117 w 12192005"/>
              <a:gd name="connsiteY33" fmla="*/ 1381024 h 2974687"/>
              <a:gd name="connsiteX34" fmla="*/ 4241201 w 12192005"/>
              <a:gd name="connsiteY34" fmla="*/ 1325996 h 2974687"/>
              <a:gd name="connsiteX35" fmla="*/ 4783148 w 12192005"/>
              <a:gd name="connsiteY35" fmla="*/ 966769 h 2974687"/>
              <a:gd name="connsiteX36" fmla="*/ 4825455 w 12192005"/>
              <a:gd name="connsiteY36" fmla="*/ 971034 h 2974687"/>
              <a:gd name="connsiteX37" fmla="*/ 4864350 w 12192005"/>
              <a:gd name="connsiteY37" fmla="*/ 899371 h 2974687"/>
              <a:gd name="connsiteX38" fmla="*/ 5659444 w 12192005"/>
              <a:gd name="connsiteY38" fmla="*/ 476623 h 2974687"/>
              <a:gd name="connsiteX39" fmla="*/ 6337453 w 12192005"/>
              <a:gd name="connsiteY39" fmla="*/ 757464 h 2974687"/>
              <a:gd name="connsiteX40" fmla="*/ 6425970 w 12192005"/>
              <a:gd name="connsiteY40" fmla="*/ 864748 h 2974687"/>
              <a:gd name="connsiteX41" fmla="*/ 6451259 w 12192005"/>
              <a:gd name="connsiteY41" fmla="*/ 818157 h 2974687"/>
              <a:gd name="connsiteX42" fmla="*/ 7366802 w 12192005"/>
              <a:gd name="connsiteY42" fmla="*/ 331367 h 2974687"/>
              <a:gd name="connsiteX43" fmla="*/ 7479690 w 12192005"/>
              <a:gd name="connsiteY43" fmla="*/ 337067 h 2974687"/>
              <a:gd name="connsiteX44" fmla="*/ 7587922 w 12192005"/>
              <a:gd name="connsiteY44" fmla="*/ 353585 h 2974687"/>
              <a:gd name="connsiteX45" fmla="*/ 7654776 w 12192005"/>
              <a:gd name="connsiteY45" fmla="*/ 298426 h 2974687"/>
              <a:gd name="connsiteX46" fmla="*/ 8062731 w 12192005"/>
              <a:gd name="connsiteY46" fmla="*/ 173813 h 2974687"/>
              <a:gd name="connsiteX47" fmla="*/ 8777558 w 12192005"/>
              <a:gd name="connsiteY47" fmla="*/ 756414 h 2974687"/>
              <a:gd name="connsiteX48" fmla="*/ 8779462 w 12192005"/>
              <a:gd name="connsiteY48" fmla="*/ 775297 h 2974687"/>
              <a:gd name="connsiteX49" fmla="*/ 8800464 w 12192005"/>
              <a:gd name="connsiteY49" fmla="*/ 768778 h 2974687"/>
              <a:gd name="connsiteX50" fmla="*/ 8919000 w 12192005"/>
              <a:gd name="connsiteY50" fmla="*/ 756828 h 2974687"/>
              <a:gd name="connsiteX51" fmla="*/ 9406718 w 12192005"/>
              <a:gd name="connsiteY51" fmla="*/ 1016146 h 2974687"/>
              <a:gd name="connsiteX52" fmla="*/ 9430890 w 12192005"/>
              <a:gd name="connsiteY52" fmla="*/ 1060679 h 2974687"/>
              <a:gd name="connsiteX53" fmla="*/ 9438634 w 12192005"/>
              <a:gd name="connsiteY53" fmla="*/ 1035731 h 2974687"/>
              <a:gd name="connsiteX54" fmla="*/ 10170720 w 12192005"/>
              <a:gd name="connsiteY54" fmla="*/ 550471 h 2974687"/>
              <a:gd name="connsiteX55" fmla="*/ 10330844 w 12192005"/>
              <a:gd name="connsiteY55" fmla="*/ 566613 h 2974687"/>
              <a:gd name="connsiteX56" fmla="*/ 10350690 w 12192005"/>
              <a:gd name="connsiteY56" fmla="*/ 571716 h 2974687"/>
              <a:gd name="connsiteX57" fmla="*/ 10345328 w 12192005"/>
              <a:gd name="connsiteY57" fmla="*/ 518528 h 2974687"/>
              <a:gd name="connsiteX58" fmla="*/ 10863857 w 12192005"/>
              <a:gd name="connsiteY58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0 w 12192005"/>
              <a:gd name="connsiteY14" fmla="*/ 1377434 h 2974687"/>
              <a:gd name="connsiteX15" fmla="*/ 30279 w 12192005"/>
              <a:gd name="connsiteY15" fmla="*/ 1340737 h 2974687"/>
              <a:gd name="connsiteX16" fmla="*/ 532612 w 12192005"/>
              <a:gd name="connsiteY16" fmla="*/ 1132663 h 2974687"/>
              <a:gd name="connsiteX17" fmla="*/ 809134 w 12192005"/>
              <a:gd name="connsiteY17" fmla="*/ 1188491 h 2974687"/>
              <a:gd name="connsiteX18" fmla="*/ 871197 w 12192005"/>
              <a:gd name="connsiteY18" fmla="*/ 1222176 h 2974687"/>
              <a:gd name="connsiteX19" fmla="*/ 920073 w 12192005"/>
              <a:gd name="connsiteY19" fmla="*/ 1162937 h 2974687"/>
              <a:gd name="connsiteX20" fmla="*/ 1422408 w 12192005"/>
              <a:gd name="connsiteY20" fmla="*/ 954863 h 2974687"/>
              <a:gd name="connsiteX21" fmla="*/ 1451151 w 12192005"/>
              <a:gd name="connsiteY21" fmla="*/ 957761 h 2974687"/>
              <a:gd name="connsiteX22" fmla="*/ 1453000 w 12192005"/>
              <a:gd name="connsiteY22" fmla="*/ 939422 h 2974687"/>
              <a:gd name="connsiteX23" fmla="*/ 2392372 w 12192005"/>
              <a:gd name="connsiteY23" fmla="*/ 173813 h 2974687"/>
              <a:gd name="connsiteX24" fmla="*/ 3351221 w 12192005"/>
              <a:gd name="connsiteY24" fmla="*/ 1132663 h 2974687"/>
              <a:gd name="connsiteX25" fmla="*/ 3348380 w 12192005"/>
              <a:gd name="connsiteY25" fmla="*/ 1160840 h 2974687"/>
              <a:gd name="connsiteX26" fmla="*/ 3449988 w 12192005"/>
              <a:gd name="connsiteY26" fmla="*/ 1192380 h 2974687"/>
              <a:gd name="connsiteX27" fmla="*/ 3708764 w 12192005"/>
              <a:gd name="connsiteY27" fmla="*/ 1405477 h 2974687"/>
              <a:gd name="connsiteX28" fmla="*/ 3735036 w 12192005"/>
              <a:gd name="connsiteY28" fmla="*/ 1460129 h 2974687"/>
              <a:gd name="connsiteX29" fmla="*/ 3775589 w 12192005"/>
              <a:gd name="connsiteY29" fmla="*/ 1426671 h 2974687"/>
              <a:gd name="connsiteX30" fmla="*/ 4042973 w 12192005"/>
              <a:gd name="connsiteY30" fmla="*/ 1344996 h 2974687"/>
              <a:gd name="connsiteX31" fmla="*/ 4139355 w 12192005"/>
              <a:gd name="connsiteY31" fmla="*/ 1354712 h 2974687"/>
              <a:gd name="connsiteX32" fmla="*/ 4224117 w 12192005"/>
              <a:gd name="connsiteY32" fmla="*/ 1381024 h 2974687"/>
              <a:gd name="connsiteX33" fmla="*/ 4241201 w 12192005"/>
              <a:gd name="connsiteY33" fmla="*/ 1325996 h 2974687"/>
              <a:gd name="connsiteX34" fmla="*/ 4783148 w 12192005"/>
              <a:gd name="connsiteY34" fmla="*/ 966769 h 2974687"/>
              <a:gd name="connsiteX35" fmla="*/ 4825455 w 12192005"/>
              <a:gd name="connsiteY35" fmla="*/ 971034 h 2974687"/>
              <a:gd name="connsiteX36" fmla="*/ 4864350 w 12192005"/>
              <a:gd name="connsiteY36" fmla="*/ 899371 h 2974687"/>
              <a:gd name="connsiteX37" fmla="*/ 5659444 w 12192005"/>
              <a:gd name="connsiteY37" fmla="*/ 476623 h 2974687"/>
              <a:gd name="connsiteX38" fmla="*/ 6337453 w 12192005"/>
              <a:gd name="connsiteY38" fmla="*/ 757464 h 2974687"/>
              <a:gd name="connsiteX39" fmla="*/ 6425970 w 12192005"/>
              <a:gd name="connsiteY39" fmla="*/ 864748 h 2974687"/>
              <a:gd name="connsiteX40" fmla="*/ 6451259 w 12192005"/>
              <a:gd name="connsiteY40" fmla="*/ 818157 h 2974687"/>
              <a:gd name="connsiteX41" fmla="*/ 7366802 w 12192005"/>
              <a:gd name="connsiteY41" fmla="*/ 331367 h 2974687"/>
              <a:gd name="connsiteX42" fmla="*/ 7479690 w 12192005"/>
              <a:gd name="connsiteY42" fmla="*/ 337067 h 2974687"/>
              <a:gd name="connsiteX43" fmla="*/ 7587922 w 12192005"/>
              <a:gd name="connsiteY43" fmla="*/ 353585 h 2974687"/>
              <a:gd name="connsiteX44" fmla="*/ 7654776 w 12192005"/>
              <a:gd name="connsiteY44" fmla="*/ 298426 h 2974687"/>
              <a:gd name="connsiteX45" fmla="*/ 8062731 w 12192005"/>
              <a:gd name="connsiteY45" fmla="*/ 173813 h 2974687"/>
              <a:gd name="connsiteX46" fmla="*/ 8777558 w 12192005"/>
              <a:gd name="connsiteY46" fmla="*/ 756414 h 2974687"/>
              <a:gd name="connsiteX47" fmla="*/ 8779462 w 12192005"/>
              <a:gd name="connsiteY47" fmla="*/ 775297 h 2974687"/>
              <a:gd name="connsiteX48" fmla="*/ 8800464 w 12192005"/>
              <a:gd name="connsiteY48" fmla="*/ 768778 h 2974687"/>
              <a:gd name="connsiteX49" fmla="*/ 8919000 w 12192005"/>
              <a:gd name="connsiteY49" fmla="*/ 756828 h 2974687"/>
              <a:gd name="connsiteX50" fmla="*/ 9406718 w 12192005"/>
              <a:gd name="connsiteY50" fmla="*/ 1016146 h 2974687"/>
              <a:gd name="connsiteX51" fmla="*/ 9430890 w 12192005"/>
              <a:gd name="connsiteY51" fmla="*/ 1060679 h 2974687"/>
              <a:gd name="connsiteX52" fmla="*/ 9438634 w 12192005"/>
              <a:gd name="connsiteY52" fmla="*/ 1035731 h 2974687"/>
              <a:gd name="connsiteX53" fmla="*/ 10170720 w 12192005"/>
              <a:gd name="connsiteY53" fmla="*/ 550471 h 2974687"/>
              <a:gd name="connsiteX54" fmla="*/ 10330844 w 12192005"/>
              <a:gd name="connsiteY54" fmla="*/ 566613 h 2974687"/>
              <a:gd name="connsiteX55" fmla="*/ 10350690 w 12192005"/>
              <a:gd name="connsiteY55" fmla="*/ 571716 h 2974687"/>
              <a:gd name="connsiteX56" fmla="*/ 10345328 w 12192005"/>
              <a:gd name="connsiteY56" fmla="*/ 518528 h 2974687"/>
              <a:gd name="connsiteX57" fmla="*/ 10863857 w 12192005"/>
              <a:gd name="connsiteY57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576776 h 2974687"/>
              <a:gd name="connsiteX11" fmla="*/ 12192005 w 12192005"/>
              <a:gd name="connsiteY11" fmla="*/ 2974687 h 2974687"/>
              <a:gd name="connsiteX12" fmla="*/ 5 w 12192005"/>
              <a:gd name="connsiteY12" fmla="*/ 2974687 h 2974687"/>
              <a:gd name="connsiteX13" fmla="*/ 0 w 12192005"/>
              <a:gd name="connsiteY13" fmla="*/ 1377434 h 2974687"/>
              <a:gd name="connsiteX14" fmla="*/ 30279 w 12192005"/>
              <a:gd name="connsiteY14" fmla="*/ 1340737 h 2974687"/>
              <a:gd name="connsiteX15" fmla="*/ 532612 w 12192005"/>
              <a:gd name="connsiteY15" fmla="*/ 1132663 h 2974687"/>
              <a:gd name="connsiteX16" fmla="*/ 809134 w 12192005"/>
              <a:gd name="connsiteY16" fmla="*/ 1188491 h 2974687"/>
              <a:gd name="connsiteX17" fmla="*/ 871197 w 12192005"/>
              <a:gd name="connsiteY17" fmla="*/ 1222176 h 2974687"/>
              <a:gd name="connsiteX18" fmla="*/ 920073 w 12192005"/>
              <a:gd name="connsiteY18" fmla="*/ 1162937 h 2974687"/>
              <a:gd name="connsiteX19" fmla="*/ 1422408 w 12192005"/>
              <a:gd name="connsiteY19" fmla="*/ 954863 h 2974687"/>
              <a:gd name="connsiteX20" fmla="*/ 1451151 w 12192005"/>
              <a:gd name="connsiteY20" fmla="*/ 957761 h 2974687"/>
              <a:gd name="connsiteX21" fmla="*/ 1453000 w 12192005"/>
              <a:gd name="connsiteY21" fmla="*/ 939422 h 2974687"/>
              <a:gd name="connsiteX22" fmla="*/ 2392372 w 12192005"/>
              <a:gd name="connsiteY22" fmla="*/ 173813 h 2974687"/>
              <a:gd name="connsiteX23" fmla="*/ 3351221 w 12192005"/>
              <a:gd name="connsiteY23" fmla="*/ 1132663 h 2974687"/>
              <a:gd name="connsiteX24" fmla="*/ 3348380 w 12192005"/>
              <a:gd name="connsiteY24" fmla="*/ 1160840 h 2974687"/>
              <a:gd name="connsiteX25" fmla="*/ 3449988 w 12192005"/>
              <a:gd name="connsiteY25" fmla="*/ 1192380 h 2974687"/>
              <a:gd name="connsiteX26" fmla="*/ 3708764 w 12192005"/>
              <a:gd name="connsiteY26" fmla="*/ 1405477 h 2974687"/>
              <a:gd name="connsiteX27" fmla="*/ 3735036 w 12192005"/>
              <a:gd name="connsiteY27" fmla="*/ 1460129 h 2974687"/>
              <a:gd name="connsiteX28" fmla="*/ 3775589 w 12192005"/>
              <a:gd name="connsiteY28" fmla="*/ 1426671 h 2974687"/>
              <a:gd name="connsiteX29" fmla="*/ 4042973 w 12192005"/>
              <a:gd name="connsiteY29" fmla="*/ 1344996 h 2974687"/>
              <a:gd name="connsiteX30" fmla="*/ 4139355 w 12192005"/>
              <a:gd name="connsiteY30" fmla="*/ 1354712 h 2974687"/>
              <a:gd name="connsiteX31" fmla="*/ 4224117 w 12192005"/>
              <a:gd name="connsiteY31" fmla="*/ 1381024 h 2974687"/>
              <a:gd name="connsiteX32" fmla="*/ 4241201 w 12192005"/>
              <a:gd name="connsiteY32" fmla="*/ 1325996 h 2974687"/>
              <a:gd name="connsiteX33" fmla="*/ 4783148 w 12192005"/>
              <a:gd name="connsiteY33" fmla="*/ 966769 h 2974687"/>
              <a:gd name="connsiteX34" fmla="*/ 4825455 w 12192005"/>
              <a:gd name="connsiteY34" fmla="*/ 971034 h 2974687"/>
              <a:gd name="connsiteX35" fmla="*/ 4864350 w 12192005"/>
              <a:gd name="connsiteY35" fmla="*/ 899371 h 2974687"/>
              <a:gd name="connsiteX36" fmla="*/ 5659444 w 12192005"/>
              <a:gd name="connsiteY36" fmla="*/ 476623 h 2974687"/>
              <a:gd name="connsiteX37" fmla="*/ 6337453 w 12192005"/>
              <a:gd name="connsiteY37" fmla="*/ 757464 h 2974687"/>
              <a:gd name="connsiteX38" fmla="*/ 6425970 w 12192005"/>
              <a:gd name="connsiteY38" fmla="*/ 864748 h 2974687"/>
              <a:gd name="connsiteX39" fmla="*/ 6451259 w 12192005"/>
              <a:gd name="connsiteY39" fmla="*/ 818157 h 2974687"/>
              <a:gd name="connsiteX40" fmla="*/ 7366802 w 12192005"/>
              <a:gd name="connsiteY40" fmla="*/ 331367 h 2974687"/>
              <a:gd name="connsiteX41" fmla="*/ 7479690 w 12192005"/>
              <a:gd name="connsiteY41" fmla="*/ 337067 h 2974687"/>
              <a:gd name="connsiteX42" fmla="*/ 7587922 w 12192005"/>
              <a:gd name="connsiteY42" fmla="*/ 353585 h 2974687"/>
              <a:gd name="connsiteX43" fmla="*/ 7654776 w 12192005"/>
              <a:gd name="connsiteY43" fmla="*/ 298426 h 2974687"/>
              <a:gd name="connsiteX44" fmla="*/ 8062731 w 12192005"/>
              <a:gd name="connsiteY44" fmla="*/ 173813 h 2974687"/>
              <a:gd name="connsiteX45" fmla="*/ 8777558 w 12192005"/>
              <a:gd name="connsiteY45" fmla="*/ 756414 h 2974687"/>
              <a:gd name="connsiteX46" fmla="*/ 8779462 w 12192005"/>
              <a:gd name="connsiteY46" fmla="*/ 775297 h 2974687"/>
              <a:gd name="connsiteX47" fmla="*/ 8800464 w 12192005"/>
              <a:gd name="connsiteY47" fmla="*/ 768778 h 2974687"/>
              <a:gd name="connsiteX48" fmla="*/ 8919000 w 12192005"/>
              <a:gd name="connsiteY48" fmla="*/ 756828 h 2974687"/>
              <a:gd name="connsiteX49" fmla="*/ 9406718 w 12192005"/>
              <a:gd name="connsiteY49" fmla="*/ 1016146 h 2974687"/>
              <a:gd name="connsiteX50" fmla="*/ 9430890 w 12192005"/>
              <a:gd name="connsiteY50" fmla="*/ 1060679 h 2974687"/>
              <a:gd name="connsiteX51" fmla="*/ 9438634 w 12192005"/>
              <a:gd name="connsiteY51" fmla="*/ 1035731 h 2974687"/>
              <a:gd name="connsiteX52" fmla="*/ 10170720 w 12192005"/>
              <a:gd name="connsiteY52" fmla="*/ 550471 h 2974687"/>
              <a:gd name="connsiteX53" fmla="*/ 10330844 w 12192005"/>
              <a:gd name="connsiteY53" fmla="*/ 566613 h 2974687"/>
              <a:gd name="connsiteX54" fmla="*/ 10350690 w 12192005"/>
              <a:gd name="connsiteY54" fmla="*/ 571716 h 2974687"/>
              <a:gd name="connsiteX55" fmla="*/ 10345328 w 12192005"/>
              <a:gd name="connsiteY55" fmla="*/ 518528 h 2974687"/>
              <a:gd name="connsiteX56" fmla="*/ 10863857 w 12192005"/>
              <a:gd name="connsiteY56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974687 h 2974687"/>
              <a:gd name="connsiteX11" fmla="*/ 5 w 12192005"/>
              <a:gd name="connsiteY11" fmla="*/ 2974687 h 2974687"/>
              <a:gd name="connsiteX12" fmla="*/ 0 w 12192005"/>
              <a:gd name="connsiteY12" fmla="*/ 1377434 h 2974687"/>
              <a:gd name="connsiteX13" fmla="*/ 30279 w 12192005"/>
              <a:gd name="connsiteY13" fmla="*/ 1340737 h 2974687"/>
              <a:gd name="connsiteX14" fmla="*/ 532612 w 12192005"/>
              <a:gd name="connsiteY14" fmla="*/ 1132663 h 2974687"/>
              <a:gd name="connsiteX15" fmla="*/ 809134 w 12192005"/>
              <a:gd name="connsiteY15" fmla="*/ 1188491 h 2974687"/>
              <a:gd name="connsiteX16" fmla="*/ 871197 w 12192005"/>
              <a:gd name="connsiteY16" fmla="*/ 1222176 h 2974687"/>
              <a:gd name="connsiteX17" fmla="*/ 920073 w 12192005"/>
              <a:gd name="connsiteY17" fmla="*/ 1162937 h 2974687"/>
              <a:gd name="connsiteX18" fmla="*/ 1422408 w 12192005"/>
              <a:gd name="connsiteY18" fmla="*/ 954863 h 2974687"/>
              <a:gd name="connsiteX19" fmla="*/ 1451151 w 12192005"/>
              <a:gd name="connsiteY19" fmla="*/ 957761 h 2974687"/>
              <a:gd name="connsiteX20" fmla="*/ 1453000 w 12192005"/>
              <a:gd name="connsiteY20" fmla="*/ 939422 h 2974687"/>
              <a:gd name="connsiteX21" fmla="*/ 2392372 w 12192005"/>
              <a:gd name="connsiteY21" fmla="*/ 173813 h 2974687"/>
              <a:gd name="connsiteX22" fmla="*/ 3351221 w 12192005"/>
              <a:gd name="connsiteY22" fmla="*/ 1132663 h 2974687"/>
              <a:gd name="connsiteX23" fmla="*/ 3348380 w 12192005"/>
              <a:gd name="connsiteY23" fmla="*/ 1160840 h 2974687"/>
              <a:gd name="connsiteX24" fmla="*/ 3449988 w 12192005"/>
              <a:gd name="connsiteY24" fmla="*/ 1192380 h 2974687"/>
              <a:gd name="connsiteX25" fmla="*/ 3708764 w 12192005"/>
              <a:gd name="connsiteY25" fmla="*/ 1405477 h 2974687"/>
              <a:gd name="connsiteX26" fmla="*/ 3735036 w 12192005"/>
              <a:gd name="connsiteY26" fmla="*/ 1460129 h 2974687"/>
              <a:gd name="connsiteX27" fmla="*/ 3775589 w 12192005"/>
              <a:gd name="connsiteY27" fmla="*/ 1426671 h 2974687"/>
              <a:gd name="connsiteX28" fmla="*/ 4042973 w 12192005"/>
              <a:gd name="connsiteY28" fmla="*/ 1344996 h 2974687"/>
              <a:gd name="connsiteX29" fmla="*/ 4139355 w 12192005"/>
              <a:gd name="connsiteY29" fmla="*/ 1354712 h 2974687"/>
              <a:gd name="connsiteX30" fmla="*/ 4224117 w 12192005"/>
              <a:gd name="connsiteY30" fmla="*/ 1381024 h 2974687"/>
              <a:gd name="connsiteX31" fmla="*/ 4241201 w 12192005"/>
              <a:gd name="connsiteY31" fmla="*/ 1325996 h 2974687"/>
              <a:gd name="connsiteX32" fmla="*/ 4783148 w 12192005"/>
              <a:gd name="connsiteY32" fmla="*/ 966769 h 2974687"/>
              <a:gd name="connsiteX33" fmla="*/ 4825455 w 12192005"/>
              <a:gd name="connsiteY33" fmla="*/ 971034 h 2974687"/>
              <a:gd name="connsiteX34" fmla="*/ 4864350 w 12192005"/>
              <a:gd name="connsiteY34" fmla="*/ 899371 h 2974687"/>
              <a:gd name="connsiteX35" fmla="*/ 5659444 w 12192005"/>
              <a:gd name="connsiteY35" fmla="*/ 476623 h 2974687"/>
              <a:gd name="connsiteX36" fmla="*/ 6337453 w 12192005"/>
              <a:gd name="connsiteY36" fmla="*/ 757464 h 2974687"/>
              <a:gd name="connsiteX37" fmla="*/ 6425970 w 12192005"/>
              <a:gd name="connsiteY37" fmla="*/ 864748 h 2974687"/>
              <a:gd name="connsiteX38" fmla="*/ 6451259 w 12192005"/>
              <a:gd name="connsiteY38" fmla="*/ 818157 h 2974687"/>
              <a:gd name="connsiteX39" fmla="*/ 7366802 w 12192005"/>
              <a:gd name="connsiteY39" fmla="*/ 331367 h 2974687"/>
              <a:gd name="connsiteX40" fmla="*/ 7479690 w 12192005"/>
              <a:gd name="connsiteY40" fmla="*/ 337067 h 2974687"/>
              <a:gd name="connsiteX41" fmla="*/ 7587922 w 12192005"/>
              <a:gd name="connsiteY41" fmla="*/ 353585 h 2974687"/>
              <a:gd name="connsiteX42" fmla="*/ 7654776 w 12192005"/>
              <a:gd name="connsiteY42" fmla="*/ 298426 h 2974687"/>
              <a:gd name="connsiteX43" fmla="*/ 8062731 w 12192005"/>
              <a:gd name="connsiteY43" fmla="*/ 173813 h 2974687"/>
              <a:gd name="connsiteX44" fmla="*/ 8777558 w 12192005"/>
              <a:gd name="connsiteY44" fmla="*/ 756414 h 2974687"/>
              <a:gd name="connsiteX45" fmla="*/ 8779462 w 12192005"/>
              <a:gd name="connsiteY45" fmla="*/ 775297 h 2974687"/>
              <a:gd name="connsiteX46" fmla="*/ 8800464 w 12192005"/>
              <a:gd name="connsiteY46" fmla="*/ 768778 h 2974687"/>
              <a:gd name="connsiteX47" fmla="*/ 8919000 w 12192005"/>
              <a:gd name="connsiteY47" fmla="*/ 756828 h 2974687"/>
              <a:gd name="connsiteX48" fmla="*/ 9406718 w 12192005"/>
              <a:gd name="connsiteY48" fmla="*/ 1016146 h 2974687"/>
              <a:gd name="connsiteX49" fmla="*/ 9430890 w 12192005"/>
              <a:gd name="connsiteY49" fmla="*/ 1060679 h 2974687"/>
              <a:gd name="connsiteX50" fmla="*/ 9438634 w 12192005"/>
              <a:gd name="connsiteY50" fmla="*/ 1035731 h 2974687"/>
              <a:gd name="connsiteX51" fmla="*/ 10170720 w 12192005"/>
              <a:gd name="connsiteY51" fmla="*/ 550471 h 2974687"/>
              <a:gd name="connsiteX52" fmla="*/ 10330844 w 12192005"/>
              <a:gd name="connsiteY52" fmla="*/ 566613 h 2974687"/>
              <a:gd name="connsiteX53" fmla="*/ 10350690 w 12192005"/>
              <a:gd name="connsiteY53" fmla="*/ 571716 h 2974687"/>
              <a:gd name="connsiteX54" fmla="*/ 10345328 w 12192005"/>
              <a:gd name="connsiteY54" fmla="*/ 518528 h 2974687"/>
              <a:gd name="connsiteX55" fmla="*/ 10863857 w 12192005"/>
              <a:gd name="connsiteY55" fmla="*/ 0 h 297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5" h="2974687">
                <a:moveTo>
                  <a:pt x="10863857" y="0"/>
                </a:moveTo>
                <a:cubicBezTo>
                  <a:pt x="11078638" y="0"/>
                  <a:pt x="11262920" y="130586"/>
                  <a:pt x="11341637" y="316693"/>
                </a:cubicBezTo>
                <a:lnTo>
                  <a:pt x="11342240" y="318638"/>
                </a:lnTo>
                <a:lnTo>
                  <a:pt x="11353705" y="315079"/>
                </a:lnTo>
                <a:cubicBezTo>
                  <a:pt x="11379704" y="309759"/>
                  <a:pt x="11406623" y="306965"/>
                  <a:pt x="11434194" y="306965"/>
                </a:cubicBezTo>
                <a:cubicBezTo>
                  <a:pt x="11544479" y="306965"/>
                  <a:pt x="11644323" y="351667"/>
                  <a:pt x="11716597" y="423940"/>
                </a:cubicBezTo>
                <a:lnTo>
                  <a:pt x="11762250" y="479273"/>
                </a:lnTo>
                <a:lnTo>
                  <a:pt x="11797268" y="476623"/>
                </a:lnTo>
                <a:cubicBezTo>
                  <a:pt x="11934905" y="476623"/>
                  <a:pt x="12062769" y="518465"/>
                  <a:pt x="12168836" y="590121"/>
                </a:cubicBezTo>
                <a:lnTo>
                  <a:pt x="12192005" y="608326"/>
                </a:lnTo>
                <a:lnTo>
                  <a:pt x="12192005" y="2974687"/>
                </a:lnTo>
                <a:lnTo>
                  <a:pt x="5" y="2974687"/>
                </a:lnTo>
                <a:cubicBezTo>
                  <a:pt x="3" y="2442269"/>
                  <a:pt x="2" y="1909852"/>
                  <a:pt x="0" y="1377434"/>
                </a:cubicBezTo>
                <a:lnTo>
                  <a:pt x="30279" y="1340737"/>
                </a:lnTo>
                <a:cubicBezTo>
                  <a:pt x="158837" y="1212178"/>
                  <a:pt x="336439" y="1132663"/>
                  <a:pt x="532612" y="1132663"/>
                </a:cubicBezTo>
                <a:cubicBezTo>
                  <a:pt x="630699" y="1132663"/>
                  <a:pt x="724144" y="1152542"/>
                  <a:pt x="809134" y="1188491"/>
                </a:cubicBezTo>
                <a:lnTo>
                  <a:pt x="871197" y="1222176"/>
                </a:lnTo>
                <a:lnTo>
                  <a:pt x="920073" y="1162937"/>
                </a:lnTo>
                <a:cubicBezTo>
                  <a:pt x="1048633" y="1034378"/>
                  <a:pt x="1226233" y="954863"/>
                  <a:pt x="1422408" y="954863"/>
                </a:cubicBezTo>
                <a:lnTo>
                  <a:pt x="1451151" y="957761"/>
                </a:lnTo>
                <a:lnTo>
                  <a:pt x="1453000" y="939422"/>
                </a:lnTo>
                <a:cubicBezTo>
                  <a:pt x="1542410" y="502490"/>
                  <a:pt x="1929007" y="173813"/>
                  <a:pt x="2392372" y="173813"/>
                </a:cubicBezTo>
                <a:cubicBezTo>
                  <a:pt x="2921928" y="173813"/>
                  <a:pt x="3351221" y="603105"/>
                  <a:pt x="3351221" y="1132663"/>
                </a:cubicBezTo>
                <a:lnTo>
                  <a:pt x="3348380" y="1160840"/>
                </a:lnTo>
                <a:lnTo>
                  <a:pt x="3449988" y="1192380"/>
                </a:lnTo>
                <a:cubicBezTo>
                  <a:pt x="3555538" y="1237025"/>
                  <a:pt x="3645346" y="1311605"/>
                  <a:pt x="3708764" y="1405477"/>
                </a:cubicBezTo>
                <a:lnTo>
                  <a:pt x="3735036" y="1460129"/>
                </a:lnTo>
                <a:lnTo>
                  <a:pt x="3775589" y="1426671"/>
                </a:lnTo>
                <a:cubicBezTo>
                  <a:pt x="3851917" y="1375106"/>
                  <a:pt x="3943928" y="1344996"/>
                  <a:pt x="4042973" y="1344996"/>
                </a:cubicBezTo>
                <a:cubicBezTo>
                  <a:pt x="4075989" y="1344996"/>
                  <a:pt x="4108222" y="1348342"/>
                  <a:pt x="4139355" y="1354712"/>
                </a:cubicBezTo>
                <a:lnTo>
                  <a:pt x="4224117" y="1381024"/>
                </a:lnTo>
                <a:lnTo>
                  <a:pt x="4241201" y="1325996"/>
                </a:lnTo>
                <a:cubicBezTo>
                  <a:pt x="4330488" y="1114894"/>
                  <a:pt x="4539519" y="966769"/>
                  <a:pt x="4783148" y="966769"/>
                </a:cubicBezTo>
                <a:lnTo>
                  <a:pt x="4825455" y="971034"/>
                </a:lnTo>
                <a:lnTo>
                  <a:pt x="4864350" y="899371"/>
                </a:lnTo>
                <a:cubicBezTo>
                  <a:pt x="5036663" y="644315"/>
                  <a:pt x="5328472" y="476623"/>
                  <a:pt x="5659444" y="476623"/>
                </a:cubicBezTo>
                <a:cubicBezTo>
                  <a:pt x="5924225" y="476623"/>
                  <a:pt x="6163935" y="583946"/>
                  <a:pt x="6337453" y="757464"/>
                </a:cubicBezTo>
                <a:lnTo>
                  <a:pt x="6425970" y="864748"/>
                </a:lnTo>
                <a:lnTo>
                  <a:pt x="6451259" y="818157"/>
                </a:lnTo>
                <a:cubicBezTo>
                  <a:pt x="6649675" y="524463"/>
                  <a:pt x="6985689" y="331367"/>
                  <a:pt x="7366802" y="331367"/>
                </a:cubicBezTo>
                <a:cubicBezTo>
                  <a:pt x="7404913" y="331367"/>
                  <a:pt x="7442573" y="333298"/>
                  <a:pt x="7479690" y="337067"/>
                </a:cubicBezTo>
                <a:lnTo>
                  <a:pt x="7587922" y="353585"/>
                </a:lnTo>
                <a:lnTo>
                  <a:pt x="7654776" y="298426"/>
                </a:lnTo>
                <a:cubicBezTo>
                  <a:pt x="7771229" y="219752"/>
                  <a:pt x="7911615" y="173813"/>
                  <a:pt x="8062731" y="173813"/>
                </a:cubicBezTo>
                <a:cubicBezTo>
                  <a:pt x="8415334" y="173813"/>
                  <a:pt x="8709521" y="423924"/>
                  <a:pt x="8777558" y="756414"/>
                </a:cubicBezTo>
                <a:lnTo>
                  <a:pt x="8779462" y="775297"/>
                </a:lnTo>
                <a:lnTo>
                  <a:pt x="8800464" y="768778"/>
                </a:lnTo>
                <a:cubicBezTo>
                  <a:pt x="8838752" y="760943"/>
                  <a:pt x="8878395" y="756828"/>
                  <a:pt x="8919000" y="756828"/>
                </a:cubicBezTo>
                <a:cubicBezTo>
                  <a:pt x="9122023" y="756828"/>
                  <a:pt x="9301020" y="859692"/>
                  <a:pt x="9406718" y="1016146"/>
                </a:cubicBezTo>
                <a:lnTo>
                  <a:pt x="9430890" y="1060679"/>
                </a:lnTo>
                <a:lnTo>
                  <a:pt x="9438634" y="1035731"/>
                </a:lnTo>
                <a:cubicBezTo>
                  <a:pt x="9559249" y="750564"/>
                  <a:pt x="9841618" y="550471"/>
                  <a:pt x="10170720" y="550471"/>
                </a:cubicBezTo>
                <a:cubicBezTo>
                  <a:pt x="10225570" y="550471"/>
                  <a:pt x="10279123" y="556029"/>
                  <a:pt x="10330844" y="566613"/>
                </a:cubicBezTo>
                <a:lnTo>
                  <a:pt x="10350690" y="571716"/>
                </a:lnTo>
                <a:lnTo>
                  <a:pt x="10345328" y="518528"/>
                </a:lnTo>
                <a:cubicBezTo>
                  <a:pt x="10345328" y="232153"/>
                  <a:pt x="10577481" y="0"/>
                  <a:pt x="10863857" y="0"/>
                </a:cubicBezTo>
                <a:close/>
              </a:path>
            </a:pathLst>
          </a:custGeom>
          <a:solidFill>
            <a:srgbClr val="D2D0CE">
              <a:alpha val="30000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098550"/>
            <a:ext cx="4024314" cy="35639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098550"/>
            <a:ext cx="4024311" cy="35639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91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A96359A4-9422-594C-B231-B402B3C87161}"/>
              </a:ext>
            </a:extLst>
          </p:cNvPr>
          <p:cNvSpPr>
            <a:spLocks noChangeAspect="1"/>
          </p:cNvSpPr>
          <p:nvPr userDrawn="1"/>
        </p:nvSpPr>
        <p:spPr bwMode="hidden">
          <a:xfrm>
            <a:off x="-4" y="2592445"/>
            <a:ext cx="9144004" cy="2231015"/>
          </a:xfrm>
          <a:custGeom>
            <a:avLst/>
            <a:gdLst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2555062 h 2974687"/>
              <a:gd name="connsiteX16" fmla="*/ 0 w 12192005"/>
              <a:gd name="connsiteY16" fmla="*/ 1377434 h 2974687"/>
              <a:gd name="connsiteX17" fmla="*/ 30279 w 12192005"/>
              <a:gd name="connsiteY17" fmla="*/ 1340737 h 2974687"/>
              <a:gd name="connsiteX18" fmla="*/ 532612 w 12192005"/>
              <a:gd name="connsiteY18" fmla="*/ 1132663 h 2974687"/>
              <a:gd name="connsiteX19" fmla="*/ 809134 w 12192005"/>
              <a:gd name="connsiteY19" fmla="*/ 1188491 h 2974687"/>
              <a:gd name="connsiteX20" fmla="*/ 871197 w 12192005"/>
              <a:gd name="connsiteY20" fmla="*/ 1222176 h 2974687"/>
              <a:gd name="connsiteX21" fmla="*/ 920073 w 12192005"/>
              <a:gd name="connsiteY21" fmla="*/ 1162937 h 2974687"/>
              <a:gd name="connsiteX22" fmla="*/ 1422408 w 12192005"/>
              <a:gd name="connsiteY22" fmla="*/ 954863 h 2974687"/>
              <a:gd name="connsiteX23" fmla="*/ 1451151 w 12192005"/>
              <a:gd name="connsiteY23" fmla="*/ 957761 h 2974687"/>
              <a:gd name="connsiteX24" fmla="*/ 1453000 w 12192005"/>
              <a:gd name="connsiteY24" fmla="*/ 939422 h 2974687"/>
              <a:gd name="connsiteX25" fmla="*/ 2392372 w 12192005"/>
              <a:gd name="connsiteY25" fmla="*/ 173813 h 2974687"/>
              <a:gd name="connsiteX26" fmla="*/ 3351221 w 12192005"/>
              <a:gd name="connsiteY26" fmla="*/ 1132663 h 2974687"/>
              <a:gd name="connsiteX27" fmla="*/ 3348380 w 12192005"/>
              <a:gd name="connsiteY27" fmla="*/ 1160840 h 2974687"/>
              <a:gd name="connsiteX28" fmla="*/ 3449988 w 12192005"/>
              <a:gd name="connsiteY28" fmla="*/ 1192380 h 2974687"/>
              <a:gd name="connsiteX29" fmla="*/ 3708764 w 12192005"/>
              <a:gd name="connsiteY29" fmla="*/ 1405477 h 2974687"/>
              <a:gd name="connsiteX30" fmla="*/ 3735036 w 12192005"/>
              <a:gd name="connsiteY30" fmla="*/ 1460129 h 2974687"/>
              <a:gd name="connsiteX31" fmla="*/ 3775589 w 12192005"/>
              <a:gd name="connsiteY31" fmla="*/ 1426671 h 2974687"/>
              <a:gd name="connsiteX32" fmla="*/ 4042973 w 12192005"/>
              <a:gd name="connsiteY32" fmla="*/ 1344996 h 2974687"/>
              <a:gd name="connsiteX33" fmla="*/ 4139355 w 12192005"/>
              <a:gd name="connsiteY33" fmla="*/ 1354712 h 2974687"/>
              <a:gd name="connsiteX34" fmla="*/ 4224117 w 12192005"/>
              <a:gd name="connsiteY34" fmla="*/ 1381024 h 2974687"/>
              <a:gd name="connsiteX35" fmla="*/ 4241201 w 12192005"/>
              <a:gd name="connsiteY35" fmla="*/ 1325996 h 2974687"/>
              <a:gd name="connsiteX36" fmla="*/ 4783148 w 12192005"/>
              <a:gd name="connsiteY36" fmla="*/ 966769 h 2974687"/>
              <a:gd name="connsiteX37" fmla="*/ 4825455 w 12192005"/>
              <a:gd name="connsiteY37" fmla="*/ 971034 h 2974687"/>
              <a:gd name="connsiteX38" fmla="*/ 4864350 w 12192005"/>
              <a:gd name="connsiteY38" fmla="*/ 899371 h 2974687"/>
              <a:gd name="connsiteX39" fmla="*/ 5659444 w 12192005"/>
              <a:gd name="connsiteY39" fmla="*/ 476623 h 2974687"/>
              <a:gd name="connsiteX40" fmla="*/ 6337453 w 12192005"/>
              <a:gd name="connsiteY40" fmla="*/ 757464 h 2974687"/>
              <a:gd name="connsiteX41" fmla="*/ 6425970 w 12192005"/>
              <a:gd name="connsiteY41" fmla="*/ 864748 h 2974687"/>
              <a:gd name="connsiteX42" fmla="*/ 6451259 w 12192005"/>
              <a:gd name="connsiteY42" fmla="*/ 818157 h 2974687"/>
              <a:gd name="connsiteX43" fmla="*/ 7366802 w 12192005"/>
              <a:gd name="connsiteY43" fmla="*/ 331367 h 2974687"/>
              <a:gd name="connsiteX44" fmla="*/ 7479690 w 12192005"/>
              <a:gd name="connsiteY44" fmla="*/ 337067 h 2974687"/>
              <a:gd name="connsiteX45" fmla="*/ 7587922 w 12192005"/>
              <a:gd name="connsiteY45" fmla="*/ 353585 h 2974687"/>
              <a:gd name="connsiteX46" fmla="*/ 7654776 w 12192005"/>
              <a:gd name="connsiteY46" fmla="*/ 298426 h 2974687"/>
              <a:gd name="connsiteX47" fmla="*/ 8062731 w 12192005"/>
              <a:gd name="connsiteY47" fmla="*/ 173813 h 2974687"/>
              <a:gd name="connsiteX48" fmla="*/ 8777558 w 12192005"/>
              <a:gd name="connsiteY48" fmla="*/ 756414 h 2974687"/>
              <a:gd name="connsiteX49" fmla="*/ 8779462 w 12192005"/>
              <a:gd name="connsiteY49" fmla="*/ 775297 h 2974687"/>
              <a:gd name="connsiteX50" fmla="*/ 8800464 w 12192005"/>
              <a:gd name="connsiteY50" fmla="*/ 768778 h 2974687"/>
              <a:gd name="connsiteX51" fmla="*/ 8919000 w 12192005"/>
              <a:gd name="connsiteY51" fmla="*/ 756828 h 2974687"/>
              <a:gd name="connsiteX52" fmla="*/ 9406718 w 12192005"/>
              <a:gd name="connsiteY52" fmla="*/ 1016146 h 2974687"/>
              <a:gd name="connsiteX53" fmla="*/ 9430890 w 12192005"/>
              <a:gd name="connsiteY53" fmla="*/ 1060679 h 2974687"/>
              <a:gd name="connsiteX54" fmla="*/ 9438634 w 12192005"/>
              <a:gd name="connsiteY54" fmla="*/ 1035731 h 2974687"/>
              <a:gd name="connsiteX55" fmla="*/ 10170720 w 12192005"/>
              <a:gd name="connsiteY55" fmla="*/ 550471 h 2974687"/>
              <a:gd name="connsiteX56" fmla="*/ 10330844 w 12192005"/>
              <a:gd name="connsiteY56" fmla="*/ 566613 h 2974687"/>
              <a:gd name="connsiteX57" fmla="*/ 10350690 w 12192005"/>
              <a:gd name="connsiteY57" fmla="*/ 571716 h 2974687"/>
              <a:gd name="connsiteX58" fmla="*/ 10345328 w 12192005"/>
              <a:gd name="connsiteY58" fmla="*/ 518528 h 2974687"/>
              <a:gd name="connsiteX59" fmla="*/ 10863857 w 12192005"/>
              <a:gd name="connsiteY59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1377434 h 2974687"/>
              <a:gd name="connsiteX16" fmla="*/ 30279 w 12192005"/>
              <a:gd name="connsiteY16" fmla="*/ 1340737 h 2974687"/>
              <a:gd name="connsiteX17" fmla="*/ 532612 w 12192005"/>
              <a:gd name="connsiteY17" fmla="*/ 1132663 h 2974687"/>
              <a:gd name="connsiteX18" fmla="*/ 809134 w 12192005"/>
              <a:gd name="connsiteY18" fmla="*/ 1188491 h 2974687"/>
              <a:gd name="connsiteX19" fmla="*/ 871197 w 12192005"/>
              <a:gd name="connsiteY19" fmla="*/ 1222176 h 2974687"/>
              <a:gd name="connsiteX20" fmla="*/ 920073 w 12192005"/>
              <a:gd name="connsiteY20" fmla="*/ 1162937 h 2974687"/>
              <a:gd name="connsiteX21" fmla="*/ 1422408 w 12192005"/>
              <a:gd name="connsiteY21" fmla="*/ 954863 h 2974687"/>
              <a:gd name="connsiteX22" fmla="*/ 1451151 w 12192005"/>
              <a:gd name="connsiteY22" fmla="*/ 957761 h 2974687"/>
              <a:gd name="connsiteX23" fmla="*/ 1453000 w 12192005"/>
              <a:gd name="connsiteY23" fmla="*/ 939422 h 2974687"/>
              <a:gd name="connsiteX24" fmla="*/ 2392372 w 12192005"/>
              <a:gd name="connsiteY24" fmla="*/ 173813 h 2974687"/>
              <a:gd name="connsiteX25" fmla="*/ 3351221 w 12192005"/>
              <a:gd name="connsiteY25" fmla="*/ 1132663 h 2974687"/>
              <a:gd name="connsiteX26" fmla="*/ 3348380 w 12192005"/>
              <a:gd name="connsiteY26" fmla="*/ 1160840 h 2974687"/>
              <a:gd name="connsiteX27" fmla="*/ 3449988 w 12192005"/>
              <a:gd name="connsiteY27" fmla="*/ 1192380 h 2974687"/>
              <a:gd name="connsiteX28" fmla="*/ 3708764 w 12192005"/>
              <a:gd name="connsiteY28" fmla="*/ 1405477 h 2974687"/>
              <a:gd name="connsiteX29" fmla="*/ 3735036 w 12192005"/>
              <a:gd name="connsiteY29" fmla="*/ 1460129 h 2974687"/>
              <a:gd name="connsiteX30" fmla="*/ 3775589 w 12192005"/>
              <a:gd name="connsiteY30" fmla="*/ 1426671 h 2974687"/>
              <a:gd name="connsiteX31" fmla="*/ 4042973 w 12192005"/>
              <a:gd name="connsiteY31" fmla="*/ 1344996 h 2974687"/>
              <a:gd name="connsiteX32" fmla="*/ 4139355 w 12192005"/>
              <a:gd name="connsiteY32" fmla="*/ 1354712 h 2974687"/>
              <a:gd name="connsiteX33" fmla="*/ 4224117 w 12192005"/>
              <a:gd name="connsiteY33" fmla="*/ 1381024 h 2974687"/>
              <a:gd name="connsiteX34" fmla="*/ 4241201 w 12192005"/>
              <a:gd name="connsiteY34" fmla="*/ 1325996 h 2974687"/>
              <a:gd name="connsiteX35" fmla="*/ 4783148 w 12192005"/>
              <a:gd name="connsiteY35" fmla="*/ 966769 h 2974687"/>
              <a:gd name="connsiteX36" fmla="*/ 4825455 w 12192005"/>
              <a:gd name="connsiteY36" fmla="*/ 971034 h 2974687"/>
              <a:gd name="connsiteX37" fmla="*/ 4864350 w 12192005"/>
              <a:gd name="connsiteY37" fmla="*/ 899371 h 2974687"/>
              <a:gd name="connsiteX38" fmla="*/ 5659444 w 12192005"/>
              <a:gd name="connsiteY38" fmla="*/ 476623 h 2974687"/>
              <a:gd name="connsiteX39" fmla="*/ 6337453 w 12192005"/>
              <a:gd name="connsiteY39" fmla="*/ 757464 h 2974687"/>
              <a:gd name="connsiteX40" fmla="*/ 6425970 w 12192005"/>
              <a:gd name="connsiteY40" fmla="*/ 864748 h 2974687"/>
              <a:gd name="connsiteX41" fmla="*/ 6451259 w 12192005"/>
              <a:gd name="connsiteY41" fmla="*/ 818157 h 2974687"/>
              <a:gd name="connsiteX42" fmla="*/ 7366802 w 12192005"/>
              <a:gd name="connsiteY42" fmla="*/ 331367 h 2974687"/>
              <a:gd name="connsiteX43" fmla="*/ 7479690 w 12192005"/>
              <a:gd name="connsiteY43" fmla="*/ 337067 h 2974687"/>
              <a:gd name="connsiteX44" fmla="*/ 7587922 w 12192005"/>
              <a:gd name="connsiteY44" fmla="*/ 353585 h 2974687"/>
              <a:gd name="connsiteX45" fmla="*/ 7654776 w 12192005"/>
              <a:gd name="connsiteY45" fmla="*/ 298426 h 2974687"/>
              <a:gd name="connsiteX46" fmla="*/ 8062731 w 12192005"/>
              <a:gd name="connsiteY46" fmla="*/ 173813 h 2974687"/>
              <a:gd name="connsiteX47" fmla="*/ 8777558 w 12192005"/>
              <a:gd name="connsiteY47" fmla="*/ 756414 h 2974687"/>
              <a:gd name="connsiteX48" fmla="*/ 8779462 w 12192005"/>
              <a:gd name="connsiteY48" fmla="*/ 775297 h 2974687"/>
              <a:gd name="connsiteX49" fmla="*/ 8800464 w 12192005"/>
              <a:gd name="connsiteY49" fmla="*/ 768778 h 2974687"/>
              <a:gd name="connsiteX50" fmla="*/ 8919000 w 12192005"/>
              <a:gd name="connsiteY50" fmla="*/ 756828 h 2974687"/>
              <a:gd name="connsiteX51" fmla="*/ 9406718 w 12192005"/>
              <a:gd name="connsiteY51" fmla="*/ 1016146 h 2974687"/>
              <a:gd name="connsiteX52" fmla="*/ 9430890 w 12192005"/>
              <a:gd name="connsiteY52" fmla="*/ 1060679 h 2974687"/>
              <a:gd name="connsiteX53" fmla="*/ 9438634 w 12192005"/>
              <a:gd name="connsiteY53" fmla="*/ 1035731 h 2974687"/>
              <a:gd name="connsiteX54" fmla="*/ 10170720 w 12192005"/>
              <a:gd name="connsiteY54" fmla="*/ 550471 h 2974687"/>
              <a:gd name="connsiteX55" fmla="*/ 10330844 w 12192005"/>
              <a:gd name="connsiteY55" fmla="*/ 566613 h 2974687"/>
              <a:gd name="connsiteX56" fmla="*/ 10350690 w 12192005"/>
              <a:gd name="connsiteY56" fmla="*/ 571716 h 2974687"/>
              <a:gd name="connsiteX57" fmla="*/ 10345328 w 12192005"/>
              <a:gd name="connsiteY57" fmla="*/ 518528 h 2974687"/>
              <a:gd name="connsiteX58" fmla="*/ 10863857 w 12192005"/>
              <a:gd name="connsiteY58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0 w 12192005"/>
              <a:gd name="connsiteY14" fmla="*/ 1377434 h 2974687"/>
              <a:gd name="connsiteX15" fmla="*/ 30279 w 12192005"/>
              <a:gd name="connsiteY15" fmla="*/ 1340737 h 2974687"/>
              <a:gd name="connsiteX16" fmla="*/ 532612 w 12192005"/>
              <a:gd name="connsiteY16" fmla="*/ 1132663 h 2974687"/>
              <a:gd name="connsiteX17" fmla="*/ 809134 w 12192005"/>
              <a:gd name="connsiteY17" fmla="*/ 1188491 h 2974687"/>
              <a:gd name="connsiteX18" fmla="*/ 871197 w 12192005"/>
              <a:gd name="connsiteY18" fmla="*/ 1222176 h 2974687"/>
              <a:gd name="connsiteX19" fmla="*/ 920073 w 12192005"/>
              <a:gd name="connsiteY19" fmla="*/ 1162937 h 2974687"/>
              <a:gd name="connsiteX20" fmla="*/ 1422408 w 12192005"/>
              <a:gd name="connsiteY20" fmla="*/ 954863 h 2974687"/>
              <a:gd name="connsiteX21" fmla="*/ 1451151 w 12192005"/>
              <a:gd name="connsiteY21" fmla="*/ 957761 h 2974687"/>
              <a:gd name="connsiteX22" fmla="*/ 1453000 w 12192005"/>
              <a:gd name="connsiteY22" fmla="*/ 939422 h 2974687"/>
              <a:gd name="connsiteX23" fmla="*/ 2392372 w 12192005"/>
              <a:gd name="connsiteY23" fmla="*/ 173813 h 2974687"/>
              <a:gd name="connsiteX24" fmla="*/ 3351221 w 12192005"/>
              <a:gd name="connsiteY24" fmla="*/ 1132663 h 2974687"/>
              <a:gd name="connsiteX25" fmla="*/ 3348380 w 12192005"/>
              <a:gd name="connsiteY25" fmla="*/ 1160840 h 2974687"/>
              <a:gd name="connsiteX26" fmla="*/ 3449988 w 12192005"/>
              <a:gd name="connsiteY26" fmla="*/ 1192380 h 2974687"/>
              <a:gd name="connsiteX27" fmla="*/ 3708764 w 12192005"/>
              <a:gd name="connsiteY27" fmla="*/ 1405477 h 2974687"/>
              <a:gd name="connsiteX28" fmla="*/ 3735036 w 12192005"/>
              <a:gd name="connsiteY28" fmla="*/ 1460129 h 2974687"/>
              <a:gd name="connsiteX29" fmla="*/ 3775589 w 12192005"/>
              <a:gd name="connsiteY29" fmla="*/ 1426671 h 2974687"/>
              <a:gd name="connsiteX30" fmla="*/ 4042973 w 12192005"/>
              <a:gd name="connsiteY30" fmla="*/ 1344996 h 2974687"/>
              <a:gd name="connsiteX31" fmla="*/ 4139355 w 12192005"/>
              <a:gd name="connsiteY31" fmla="*/ 1354712 h 2974687"/>
              <a:gd name="connsiteX32" fmla="*/ 4224117 w 12192005"/>
              <a:gd name="connsiteY32" fmla="*/ 1381024 h 2974687"/>
              <a:gd name="connsiteX33" fmla="*/ 4241201 w 12192005"/>
              <a:gd name="connsiteY33" fmla="*/ 1325996 h 2974687"/>
              <a:gd name="connsiteX34" fmla="*/ 4783148 w 12192005"/>
              <a:gd name="connsiteY34" fmla="*/ 966769 h 2974687"/>
              <a:gd name="connsiteX35" fmla="*/ 4825455 w 12192005"/>
              <a:gd name="connsiteY35" fmla="*/ 971034 h 2974687"/>
              <a:gd name="connsiteX36" fmla="*/ 4864350 w 12192005"/>
              <a:gd name="connsiteY36" fmla="*/ 899371 h 2974687"/>
              <a:gd name="connsiteX37" fmla="*/ 5659444 w 12192005"/>
              <a:gd name="connsiteY37" fmla="*/ 476623 h 2974687"/>
              <a:gd name="connsiteX38" fmla="*/ 6337453 w 12192005"/>
              <a:gd name="connsiteY38" fmla="*/ 757464 h 2974687"/>
              <a:gd name="connsiteX39" fmla="*/ 6425970 w 12192005"/>
              <a:gd name="connsiteY39" fmla="*/ 864748 h 2974687"/>
              <a:gd name="connsiteX40" fmla="*/ 6451259 w 12192005"/>
              <a:gd name="connsiteY40" fmla="*/ 818157 h 2974687"/>
              <a:gd name="connsiteX41" fmla="*/ 7366802 w 12192005"/>
              <a:gd name="connsiteY41" fmla="*/ 331367 h 2974687"/>
              <a:gd name="connsiteX42" fmla="*/ 7479690 w 12192005"/>
              <a:gd name="connsiteY42" fmla="*/ 337067 h 2974687"/>
              <a:gd name="connsiteX43" fmla="*/ 7587922 w 12192005"/>
              <a:gd name="connsiteY43" fmla="*/ 353585 h 2974687"/>
              <a:gd name="connsiteX44" fmla="*/ 7654776 w 12192005"/>
              <a:gd name="connsiteY44" fmla="*/ 298426 h 2974687"/>
              <a:gd name="connsiteX45" fmla="*/ 8062731 w 12192005"/>
              <a:gd name="connsiteY45" fmla="*/ 173813 h 2974687"/>
              <a:gd name="connsiteX46" fmla="*/ 8777558 w 12192005"/>
              <a:gd name="connsiteY46" fmla="*/ 756414 h 2974687"/>
              <a:gd name="connsiteX47" fmla="*/ 8779462 w 12192005"/>
              <a:gd name="connsiteY47" fmla="*/ 775297 h 2974687"/>
              <a:gd name="connsiteX48" fmla="*/ 8800464 w 12192005"/>
              <a:gd name="connsiteY48" fmla="*/ 768778 h 2974687"/>
              <a:gd name="connsiteX49" fmla="*/ 8919000 w 12192005"/>
              <a:gd name="connsiteY49" fmla="*/ 756828 h 2974687"/>
              <a:gd name="connsiteX50" fmla="*/ 9406718 w 12192005"/>
              <a:gd name="connsiteY50" fmla="*/ 1016146 h 2974687"/>
              <a:gd name="connsiteX51" fmla="*/ 9430890 w 12192005"/>
              <a:gd name="connsiteY51" fmla="*/ 1060679 h 2974687"/>
              <a:gd name="connsiteX52" fmla="*/ 9438634 w 12192005"/>
              <a:gd name="connsiteY52" fmla="*/ 1035731 h 2974687"/>
              <a:gd name="connsiteX53" fmla="*/ 10170720 w 12192005"/>
              <a:gd name="connsiteY53" fmla="*/ 550471 h 2974687"/>
              <a:gd name="connsiteX54" fmla="*/ 10330844 w 12192005"/>
              <a:gd name="connsiteY54" fmla="*/ 566613 h 2974687"/>
              <a:gd name="connsiteX55" fmla="*/ 10350690 w 12192005"/>
              <a:gd name="connsiteY55" fmla="*/ 571716 h 2974687"/>
              <a:gd name="connsiteX56" fmla="*/ 10345328 w 12192005"/>
              <a:gd name="connsiteY56" fmla="*/ 518528 h 2974687"/>
              <a:gd name="connsiteX57" fmla="*/ 10863857 w 12192005"/>
              <a:gd name="connsiteY57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576776 h 2974687"/>
              <a:gd name="connsiteX11" fmla="*/ 12192005 w 12192005"/>
              <a:gd name="connsiteY11" fmla="*/ 2974687 h 2974687"/>
              <a:gd name="connsiteX12" fmla="*/ 5 w 12192005"/>
              <a:gd name="connsiteY12" fmla="*/ 2974687 h 2974687"/>
              <a:gd name="connsiteX13" fmla="*/ 0 w 12192005"/>
              <a:gd name="connsiteY13" fmla="*/ 1377434 h 2974687"/>
              <a:gd name="connsiteX14" fmla="*/ 30279 w 12192005"/>
              <a:gd name="connsiteY14" fmla="*/ 1340737 h 2974687"/>
              <a:gd name="connsiteX15" fmla="*/ 532612 w 12192005"/>
              <a:gd name="connsiteY15" fmla="*/ 1132663 h 2974687"/>
              <a:gd name="connsiteX16" fmla="*/ 809134 w 12192005"/>
              <a:gd name="connsiteY16" fmla="*/ 1188491 h 2974687"/>
              <a:gd name="connsiteX17" fmla="*/ 871197 w 12192005"/>
              <a:gd name="connsiteY17" fmla="*/ 1222176 h 2974687"/>
              <a:gd name="connsiteX18" fmla="*/ 920073 w 12192005"/>
              <a:gd name="connsiteY18" fmla="*/ 1162937 h 2974687"/>
              <a:gd name="connsiteX19" fmla="*/ 1422408 w 12192005"/>
              <a:gd name="connsiteY19" fmla="*/ 954863 h 2974687"/>
              <a:gd name="connsiteX20" fmla="*/ 1451151 w 12192005"/>
              <a:gd name="connsiteY20" fmla="*/ 957761 h 2974687"/>
              <a:gd name="connsiteX21" fmla="*/ 1453000 w 12192005"/>
              <a:gd name="connsiteY21" fmla="*/ 939422 h 2974687"/>
              <a:gd name="connsiteX22" fmla="*/ 2392372 w 12192005"/>
              <a:gd name="connsiteY22" fmla="*/ 173813 h 2974687"/>
              <a:gd name="connsiteX23" fmla="*/ 3351221 w 12192005"/>
              <a:gd name="connsiteY23" fmla="*/ 1132663 h 2974687"/>
              <a:gd name="connsiteX24" fmla="*/ 3348380 w 12192005"/>
              <a:gd name="connsiteY24" fmla="*/ 1160840 h 2974687"/>
              <a:gd name="connsiteX25" fmla="*/ 3449988 w 12192005"/>
              <a:gd name="connsiteY25" fmla="*/ 1192380 h 2974687"/>
              <a:gd name="connsiteX26" fmla="*/ 3708764 w 12192005"/>
              <a:gd name="connsiteY26" fmla="*/ 1405477 h 2974687"/>
              <a:gd name="connsiteX27" fmla="*/ 3735036 w 12192005"/>
              <a:gd name="connsiteY27" fmla="*/ 1460129 h 2974687"/>
              <a:gd name="connsiteX28" fmla="*/ 3775589 w 12192005"/>
              <a:gd name="connsiteY28" fmla="*/ 1426671 h 2974687"/>
              <a:gd name="connsiteX29" fmla="*/ 4042973 w 12192005"/>
              <a:gd name="connsiteY29" fmla="*/ 1344996 h 2974687"/>
              <a:gd name="connsiteX30" fmla="*/ 4139355 w 12192005"/>
              <a:gd name="connsiteY30" fmla="*/ 1354712 h 2974687"/>
              <a:gd name="connsiteX31" fmla="*/ 4224117 w 12192005"/>
              <a:gd name="connsiteY31" fmla="*/ 1381024 h 2974687"/>
              <a:gd name="connsiteX32" fmla="*/ 4241201 w 12192005"/>
              <a:gd name="connsiteY32" fmla="*/ 1325996 h 2974687"/>
              <a:gd name="connsiteX33" fmla="*/ 4783148 w 12192005"/>
              <a:gd name="connsiteY33" fmla="*/ 966769 h 2974687"/>
              <a:gd name="connsiteX34" fmla="*/ 4825455 w 12192005"/>
              <a:gd name="connsiteY34" fmla="*/ 971034 h 2974687"/>
              <a:gd name="connsiteX35" fmla="*/ 4864350 w 12192005"/>
              <a:gd name="connsiteY35" fmla="*/ 899371 h 2974687"/>
              <a:gd name="connsiteX36" fmla="*/ 5659444 w 12192005"/>
              <a:gd name="connsiteY36" fmla="*/ 476623 h 2974687"/>
              <a:gd name="connsiteX37" fmla="*/ 6337453 w 12192005"/>
              <a:gd name="connsiteY37" fmla="*/ 757464 h 2974687"/>
              <a:gd name="connsiteX38" fmla="*/ 6425970 w 12192005"/>
              <a:gd name="connsiteY38" fmla="*/ 864748 h 2974687"/>
              <a:gd name="connsiteX39" fmla="*/ 6451259 w 12192005"/>
              <a:gd name="connsiteY39" fmla="*/ 818157 h 2974687"/>
              <a:gd name="connsiteX40" fmla="*/ 7366802 w 12192005"/>
              <a:gd name="connsiteY40" fmla="*/ 331367 h 2974687"/>
              <a:gd name="connsiteX41" fmla="*/ 7479690 w 12192005"/>
              <a:gd name="connsiteY41" fmla="*/ 337067 h 2974687"/>
              <a:gd name="connsiteX42" fmla="*/ 7587922 w 12192005"/>
              <a:gd name="connsiteY42" fmla="*/ 353585 h 2974687"/>
              <a:gd name="connsiteX43" fmla="*/ 7654776 w 12192005"/>
              <a:gd name="connsiteY43" fmla="*/ 298426 h 2974687"/>
              <a:gd name="connsiteX44" fmla="*/ 8062731 w 12192005"/>
              <a:gd name="connsiteY44" fmla="*/ 173813 h 2974687"/>
              <a:gd name="connsiteX45" fmla="*/ 8777558 w 12192005"/>
              <a:gd name="connsiteY45" fmla="*/ 756414 h 2974687"/>
              <a:gd name="connsiteX46" fmla="*/ 8779462 w 12192005"/>
              <a:gd name="connsiteY46" fmla="*/ 775297 h 2974687"/>
              <a:gd name="connsiteX47" fmla="*/ 8800464 w 12192005"/>
              <a:gd name="connsiteY47" fmla="*/ 768778 h 2974687"/>
              <a:gd name="connsiteX48" fmla="*/ 8919000 w 12192005"/>
              <a:gd name="connsiteY48" fmla="*/ 756828 h 2974687"/>
              <a:gd name="connsiteX49" fmla="*/ 9406718 w 12192005"/>
              <a:gd name="connsiteY49" fmla="*/ 1016146 h 2974687"/>
              <a:gd name="connsiteX50" fmla="*/ 9430890 w 12192005"/>
              <a:gd name="connsiteY50" fmla="*/ 1060679 h 2974687"/>
              <a:gd name="connsiteX51" fmla="*/ 9438634 w 12192005"/>
              <a:gd name="connsiteY51" fmla="*/ 1035731 h 2974687"/>
              <a:gd name="connsiteX52" fmla="*/ 10170720 w 12192005"/>
              <a:gd name="connsiteY52" fmla="*/ 550471 h 2974687"/>
              <a:gd name="connsiteX53" fmla="*/ 10330844 w 12192005"/>
              <a:gd name="connsiteY53" fmla="*/ 566613 h 2974687"/>
              <a:gd name="connsiteX54" fmla="*/ 10350690 w 12192005"/>
              <a:gd name="connsiteY54" fmla="*/ 571716 h 2974687"/>
              <a:gd name="connsiteX55" fmla="*/ 10345328 w 12192005"/>
              <a:gd name="connsiteY55" fmla="*/ 518528 h 2974687"/>
              <a:gd name="connsiteX56" fmla="*/ 10863857 w 12192005"/>
              <a:gd name="connsiteY56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974687 h 2974687"/>
              <a:gd name="connsiteX11" fmla="*/ 5 w 12192005"/>
              <a:gd name="connsiteY11" fmla="*/ 2974687 h 2974687"/>
              <a:gd name="connsiteX12" fmla="*/ 0 w 12192005"/>
              <a:gd name="connsiteY12" fmla="*/ 1377434 h 2974687"/>
              <a:gd name="connsiteX13" fmla="*/ 30279 w 12192005"/>
              <a:gd name="connsiteY13" fmla="*/ 1340737 h 2974687"/>
              <a:gd name="connsiteX14" fmla="*/ 532612 w 12192005"/>
              <a:gd name="connsiteY14" fmla="*/ 1132663 h 2974687"/>
              <a:gd name="connsiteX15" fmla="*/ 809134 w 12192005"/>
              <a:gd name="connsiteY15" fmla="*/ 1188491 h 2974687"/>
              <a:gd name="connsiteX16" fmla="*/ 871197 w 12192005"/>
              <a:gd name="connsiteY16" fmla="*/ 1222176 h 2974687"/>
              <a:gd name="connsiteX17" fmla="*/ 920073 w 12192005"/>
              <a:gd name="connsiteY17" fmla="*/ 1162937 h 2974687"/>
              <a:gd name="connsiteX18" fmla="*/ 1422408 w 12192005"/>
              <a:gd name="connsiteY18" fmla="*/ 954863 h 2974687"/>
              <a:gd name="connsiteX19" fmla="*/ 1451151 w 12192005"/>
              <a:gd name="connsiteY19" fmla="*/ 957761 h 2974687"/>
              <a:gd name="connsiteX20" fmla="*/ 1453000 w 12192005"/>
              <a:gd name="connsiteY20" fmla="*/ 939422 h 2974687"/>
              <a:gd name="connsiteX21" fmla="*/ 2392372 w 12192005"/>
              <a:gd name="connsiteY21" fmla="*/ 173813 h 2974687"/>
              <a:gd name="connsiteX22" fmla="*/ 3351221 w 12192005"/>
              <a:gd name="connsiteY22" fmla="*/ 1132663 h 2974687"/>
              <a:gd name="connsiteX23" fmla="*/ 3348380 w 12192005"/>
              <a:gd name="connsiteY23" fmla="*/ 1160840 h 2974687"/>
              <a:gd name="connsiteX24" fmla="*/ 3449988 w 12192005"/>
              <a:gd name="connsiteY24" fmla="*/ 1192380 h 2974687"/>
              <a:gd name="connsiteX25" fmla="*/ 3708764 w 12192005"/>
              <a:gd name="connsiteY25" fmla="*/ 1405477 h 2974687"/>
              <a:gd name="connsiteX26" fmla="*/ 3735036 w 12192005"/>
              <a:gd name="connsiteY26" fmla="*/ 1460129 h 2974687"/>
              <a:gd name="connsiteX27" fmla="*/ 3775589 w 12192005"/>
              <a:gd name="connsiteY27" fmla="*/ 1426671 h 2974687"/>
              <a:gd name="connsiteX28" fmla="*/ 4042973 w 12192005"/>
              <a:gd name="connsiteY28" fmla="*/ 1344996 h 2974687"/>
              <a:gd name="connsiteX29" fmla="*/ 4139355 w 12192005"/>
              <a:gd name="connsiteY29" fmla="*/ 1354712 h 2974687"/>
              <a:gd name="connsiteX30" fmla="*/ 4224117 w 12192005"/>
              <a:gd name="connsiteY30" fmla="*/ 1381024 h 2974687"/>
              <a:gd name="connsiteX31" fmla="*/ 4241201 w 12192005"/>
              <a:gd name="connsiteY31" fmla="*/ 1325996 h 2974687"/>
              <a:gd name="connsiteX32" fmla="*/ 4783148 w 12192005"/>
              <a:gd name="connsiteY32" fmla="*/ 966769 h 2974687"/>
              <a:gd name="connsiteX33" fmla="*/ 4825455 w 12192005"/>
              <a:gd name="connsiteY33" fmla="*/ 971034 h 2974687"/>
              <a:gd name="connsiteX34" fmla="*/ 4864350 w 12192005"/>
              <a:gd name="connsiteY34" fmla="*/ 899371 h 2974687"/>
              <a:gd name="connsiteX35" fmla="*/ 5659444 w 12192005"/>
              <a:gd name="connsiteY35" fmla="*/ 476623 h 2974687"/>
              <a:gd name="connsiteX36" fmla="*/ 6337453 w 12192005"/>
              <a:gd name="connsiteY36" fmla="*/ 757464 h 2974687"/>
              <a:gd name="connsiteX37" fmla="*/ 6425970 w 12192005"/>
              <a:gd name="connsiteY37" fmla="*/ 864748 h 2974687"/>
              <a:gd name="connsiteX38" fmla="*/ 6451259 w 12192005"/>
              <a:gd name="connsiteY38" fmla="*/ 818157 h 2974687"/>
              <a:gd name="connsiteX39" fmla="*/ 7366802 w 12192005"/>
              <a:gd name="connsiteY39" fmla="*/ 331367 h 2974687"/>
              <a:gd name="connsiteX40" fmla="*/ 7479690 w 12192005"/>
              <a:gd name="connsiteY40" fmla="*/ 337067 h 2974687"/>
              <a:gd name="connsiteX41" fmla="*/ 7587922 w 12192005"/>
              <a:gd name="connsiteY41" fmla="*/ 353585 h 2974687"/>
              <a:gd name="connsiteX42" fmla="*/ 7654776 w 12192005"/>
              <a:gd name="connsiteY42" fmla="*/ 298426 h 2974687"/>
              <a:gd name="connsiteX43" fmla="*/ 8062731 w 12192005"/>
              <a:gd name="connsiteY43" fmla="*/ 173813 h 2974687"/>
              <a:gd name="connsiteX44" fmla="*/ 8777558 w 12192005"/>
              <a:gd name="connsiteY44" fmla="*/ 756414 h 2974687"/>
              <a:gd name="connsiteX45" fmla="*/ 8779462 w 12192005"/>
              <a:gd name="connsiteY45" fmla="*/ 775297 h 2974687"/>
              <a:gd name="connsiteX46" fmla="*/ 8800464 w 12192005"/>
              <a:gd name="connsiteY46" fmla="*/ 768778 h 2974687"/>
              <a:gd name="connsiteX47" fmla="*/ 8919000 w 12192005"/>
              <a:gd name="connsiteY47" fmla="*/ 756828 h 2974687"/>
              <a:gd name="connsiteX48" fmla="*/ 9406718 w 12192005"/>
              <a:gd name="connsiteY48" fmla="*/ 1016146 h 2974687"/>
              <a:gd name="connsiteX49" fmla="*/ 9430890 w 12192005"/>
              <a:gd name="connsiteY49" fmla="*/ 1060679 h 2974687"/>
              <a:gd name="connsiteX50" fmla="*/ 9438634 w 12192005"/>
              <a:gd name="connsiteY50" fmla="*/ 1035731 h 2974687"/>
              <a:gd name="connsiteX51" fmla="*/ 10170720 w 12192005"/>
              <a:gd name="connsiteY51" fmla="*/ 550471 h 2974687"/>
              <a:gd name="connsiteX52" fmla="*/ 10330844 w 12192005"/>
              <a:gd name="connsiteY52" fmla="*/ 566613 h 2974687"/>
              <a:gd name="connsiteX53" fmla="*/ 10350690 w 12192005"/>
              <a:gd name="connsiteY53" fmla="*/ 571716 h 2974687"/>
              <a:gd name="connsiteX54" fmla="*/ 10345328 w 12192005"/>
              <a:gd name="connsiteY54" fmla="*/ 518528 h 2974687"/>
              <a:gd name="connsiteX55" fmla="*/ 10863857 w 12192005"/>
              <a:gd name="connsiteY55" fmla="*/ 0 h 297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5" h="2974687">
                <a:moveTo>
                  <a:pt x="10863857" y="0"/>
                </a:moveTo>
                <a:cubicBezTo>
                  <a:pt x="11078638" y="0"/>
                  <a:pt x="11262920" y="130586"/>
                  <a:pt x="11341637" y="316693"/>
                </a:cubicBezTo>
                <a:lnTo>
                  <a:pt x="11342240" y="318638"/>
                </a:lnTo>
                <a:lnTo>
                  <a:pt x="11353705" y="315079"/>
                </a:lnTo>
                <a:cubicBezTo>
                  <a:pt x="11379704" y="309759"/>
                  <a:pt x="11406623" y="306965"/>
                  <a:pt x="11434194" y="306965"/>
                </a:cubicBezTo>
                <a:cubicBezTo>
                  <a:pt x="11544479" y="306965"/>
                  <a:pt x="11644323" y="351667"/>
                  <a:pt x="11716597" y="423940"/>
                </a:cubicBezTo>
                <a:lnTo>
                  <a:pt x="11762250" y="479273"/>
                </a:lnTo>
                <a:lnTo>
                  <a:pt x="11797268" y="476623"/>
                </a:lnTo>
                <a:cubicBezTo>
                  <a:pt x="11934905" y="476623"/>
                  <a:pt x="12062769" y="518465"/>
                  <a:pt x="12168836" y="590121"/>
                </a:cubicBezTo>
                <a:lnTo>
                  <a:pt x="12192005" y="608326"/>
                </a:lnTo>
                <a:lnTo>
                  <a:pt x="12192005" y="2974687"/>
                </a:lnTo>
                <a:lnTo>
                  <a:pt x="5" y="2974687"/>
                </a:lnTo>
                <a:cubicBezTo>
                  <a:pt x="3" y="2442269"/>
                  <a:pt x="2" y="1909852"/>
                  <a:pt x="0" y="1377434"/>
                </a:cubicBezTo>
                <a:lnTo>
                  <a:pt x="30279" y="1340737"/>
                </a:lnTo>
                <a:cubicBezTo>
                  <a:pt x="158837" y="1212178"/>
                  <a:pt x="336439" y="1132663"/>
                  <a:pt x="532612" y="1132663"/>
                </a:cubicBezTo>
                <a:cubicBezTo>
                  <a:pt x="630699" y="1132663"/>
                  <a:pt x="724144" y="1152542"/>
                  <a:pt x="809134" y="1188491"/>
                </a:cubicBezTo>
                <a:lnTo>
                  <a:pt x="871197" y="1222176"/>
                </a:lnTo>
                <a:lnTo>
                  <a:pt x="920073" y="1162937"/>
                </a:lnTo>
                <a:cubicBezTo>
                  <a:pt x="1048633" y="1034378"/>
                  <a:pt x="1226233" y="954863"/>
                  <a:pt x="1422408" y="954863"/>
                </a:cubicBezTo>
                <a:lnTo>
                  <a:pt x="1451151" y="957761"/>
                </a:lnTo>
                <a:lnTo>
                  <a:pt x="1453000" y="939422"/>
                </a:lnTo>
                <a:cubicBezTo>
                  <a:pt x="1542410" y="502490"/>
                  <a:pt x="1929007" y="173813"/>
                  <a:pt x="2392372" y="173813"/>
                </a:cubicBezTo>
                <a:cubicBezTo>
                  <a:pt x="2921928" y="173813"/>
                  <a:pt x="3351221" y="603105"/>
                  <a:pt x="3351221" y="1132663"/>
                </a:cubicBezTo>
                <a:lnTo>
                  <a:pt x="3348380" y="1160840"/>
                </a:lnTo>
                <a:lnTo>
                  <a:pt x="3449988" y="1192380"/>
                </a:lnTo>
                <a:cubicBezTo>
                  <a:pt x="3555538" y="1237025"/>
                  <a:pt x="3645346" y="1311605"/>
                  <a:pt x="3708764" y="1405477"/>
                </a:cubicBezTo>
                <a:lnTo>
                  <a:pt x="3735036" y="1460129"/>
                </a:lnTo>
                <a:lnTo>
                  <a:pt x="3775589" y="1426671"/>
                </a:lnTo>
                <a:cubicBezTo>
                  <a:pt x="3851917" y="1375106"/>
                  <a:pt x="3943928" y="1344996"/>
                  <a:pt x="4042973" y="1344996"/>
                </a:cubicBezTo>
                <a:cubicBezTo>
                  <a:pt x="4075989" y="1344996"/>
                  <a:pt x="4108222" y="1348342"/>
                  <a:pt x="4139355" y="1354712"/>
                </a:cubicBezTo>
                <a:lnTo>
                  <a:pt x="4224117" y="1381024"/>
                </a:lnTo>
                <a:lnTo>
                  <a:pt x="4241201" y="1325996"/>
                </a:lnTo>
                <a:cubicBezTo>
                  <a:pt x="4330488" y="1114894"/>
                  <a:pt x="4539519" y="966769"/>
                  <a:pt x="4783148" y="966769"/>
                </a:cubicBezTo>
                <a:lnTo>
                  <a:pt x="4825455" y="971034"/>
                </a:lnTo>
                <a:lnTo>
                  <a:pt x="4864350" y="899371"/>
                </a:lnTo>
                <a:cubicBezTo>
                  <a:pt x="5036663" y="644315"/>
                  <a:pt x="5328472" y="476623"/>
                  <a:pt x="5659444" y="476623"/>
                </a:cubicBezTo>
                <a:cubicBezTo>
                  <a:pt x="5924225" y="476623"/>
                  <a:pt x="6163935" y="583946"/>
                  <a:pt x="6337453" y="757464"/>
                </a:cubicBezTo>
                <a:lnTo>
                  <a:pt x="6425970" y="864748"/>
                </a:lnTo>
                <a:lnTo>
                  <a:pt x="6451259" y="818157"/>
                </a:lnTo>
                <a:cubicBezTo>
                  <a:pt x="6649675" y="524463"/>
                  <a:pt x="6985689" y="331367"/>
                  <a:pt x="7366802" y="331367"/>
                </a:cubicBezTo>
                <a:cubicBezTo>
                  <a:pt x="7404913" y="331367"/>
                  <a:pt x="7442573" y="333298"/>
                  <a:pt x="7479690" y="337067"/>
                </a:cubicBezTo>
                <a:lnTo>
                  <a:pt x="7587922" y="353585"/>
                </a:lnTo>
                <a:lnTo>
                  <a:pt x="7654776" y="298426"/>
                </a:lnTo>
                <a:cubicBezTo>
                  <a:pt x="7771229" y="219752"/>
                  <a:pt x="7911615" y="173813"/>
                  <a:pt x="8062731" y="173813"/>
                </a:cubicBezTo>
                <a:cubicBezTo>
                  <a:pt x="8415334" y="173813"/>
                  <a:pt x="8709521" y="423924"/>
                  <a:pt x="8777558" y="756414"/>
                </a:cubicBezTo>
                <a:lnTo>
                  <a:pt x="8779462" y="775297"/>
                </a:lnTo>
                <a:lnTo>
                  <a:pt x="8800464" y="768778"/>
                </a:lnTo>
                <a:cubicBezTo>
                  <a:pt x="8838752" y="760943"/>
                  <a:pt x="8878395" y="756828"/>
                  <a:pt x="8919000" y="756828"/>
                </a:cubicBezTo>
                <a:cubicBezTo>
                  <a:pt x="9122023" y="756828"/>
                  <a:pt x="9301020" y="859692"/>
                  <a:pt x="9406718" y="1016146"/>
                </a:cubicBezTo>
                <a:lnTo>
                  <a:pt x="9430890" y="1060679"/>
                </a:lnTo>
                <a:lnTo>
                  <a:pt x="9438634" y="1035731"/>
                </a:lnTo>
                <a:cubicBezTo>
                  <a:pt x="9559249" y="750564"/>
                  <a:pt x="9841618" y="550471"/>
                  <a:pt x="10170720" y="550471"/>
                </a:cubicBezTo>
                <a:cubicBezTo>
                  <a:pt x="10225570" y="550471"/>
                  <a:pt x="10279123" y="556029"/>
                  <a:pt x="10330844" y="566613"/>
                </a:cubicBezTo>
                <a:lnTo>
                  <a:pt x="10350690" y="571716"/>
                </a:lnTo>
                <a:lnTo>
                  <a:pt x="10345328" y="518528"/>
                </a:lnTo>
                <a:cubicBezTo>
                  <a:pt x="10345328" y="232153"/>
                  <a:pt x="10577481" y="0"/>
                  <a:pt x="10863857" y="0"/>
                </a:cubicBezTo>
                <a:close/>
              </a:path>
            </a:pathLst>
          </a:custGeom>
          <a:solidFill>
            <a:srgbClr val="D2D0CE">
              <a:alpha val="30000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098550"/>
            <a:ext cx="2651760" cy="35639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5803" y="1098550"/>
            <a:ext cx="2651760" cy="35639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126480" y="1098550"/>
            <a:ext cx="2651760" cy="3563937"/>
          </a:xfrm>
        </p:spPr>
        <p:txBody>
          <a:bodyPr/>
          <a:lstStyle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8343035F-9BB5-384A-BEFE-AED8EBA87372}"/>
              </a:ext>
            </a:extLst>
          </p:cNvPr>
          <p:cNvSpPr>
            <a:spLocks noChangeAspect="1"/>
          </p:cNvSpPr>
          <p:nvPr userDrawn="1"/>
        </p:nvSpPr>
        <p:spPr bwMode="hidden">
          <a:xfrm>
            <a:off x="-4" y="2592445"/>
            <a:ext cx="9144004" cy="2231015"/>
          </a:xfrm>
          <a:custGeom>
            <a:avLst/>
            <a:gdLst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2555062 h 2974687"/>
              <a:gd name="connsiteX16" fmla="*/ 0 w 12192005"/>
              <a:gd name="connsiteY16" fmla="*/ 1377434 h 2974687"/>
              <a:gd name="connsiteX17" fmla="*/ 30279 w 12192005"/>
              <a:gd name="connsiteY17" fmla="*/ 1340737 h 2974687"/>
              <a:gd name="connsiteX18" fmla="*/ 532612 w 12192005"/>
              <a:gd name="connsiteY18" fmla="*/ 1132663 h 2974687"/>
              <a:gd name="connsiteX19" fmla="*/ 809134 w 12192005"/>
              <a:gd name="connsiteY19" fmla="*/ 1188491 h 2974687"/>
              <a:gd name="connsiteX20" fmla="*/ 871197 w 12192005"/>
              <a:gd name="connsiteY20" fmla="*/ 1222176 h 2974687"/>
              <a:gd name="connsiteX21" fmla="*/ 920073 w 12192005"/>
              <a:gd name="connsiteY21" fmla="*/ 1162937 h 2974687"/>
              <a:gd name="connsiteX22" fmla="*/ 1422408 w 12192005"/>
              <a:gd name="connsiteY22" fmla="*/ 954863 h 2974687"/>
              <a:gd name="connsiteX23" fmla="*/ 1451151 w 12192005"/>
              <a:gd name="connsiteY23" fmla="*/ 957761 h 2974687"/>
              <a:gd name="connsiteX24" fmla="*/ 1453000 w 12192005"/>
              <a:gd name="connsiteY24" fmla="*/ 939422 h 2974687"/>
              <a:gd name="connsiteX25" fmla="*/ 2392372 w 12192005"/>
              <a:gd name="connsiteY25" fmla="*/ 173813 h 2974687"/>
              <a:gd name="connsiteX26" fmla="*/ 3351221 w 12192005"/>
              <a:gd name="connsiteY26" fmla="*/ 1132663 h 2974687"/>
              <a:gd name="connsiteX27" fmla="*/ 3348380 w 12192005"/>
              <a:gd name="connsiteY27" fmla="*/ 1160840 h 2974687"/>
              <a:gd name="connsiteX28" fmla="*/ 3449988 w 12192005"/>
              <a:gd name="connsiteY28" fmla="*/ 1192380 h 2974687"/>
              <a:gd name="connsiteX29" fmla="*/ 3708764 w 12192005"/>
              <a:gd name="connsiteY29" fmla="*/ 1405477 h 2974687"/>
              <a:gd name="connsiteX30" fmla="*/ 3735036 w 12192005"/>
              <a:gd name="connsiteY30" fmla="*/ 1460129 h 2974687"/>
              <a:gd name="connsiteX31" fmla="*/ 3775589 w 12192005"/>
              <a:gd name="connsiteY31" fmla="*/ 1426671 h 2974687"/>
              <a:gd name="connsiteX32" fmla="*/ 4042973 w 12192005"/>
              <a:gd name="connsiteY32" fmla="*/ 1344996 h 2974687"/>
              <a:gd name="connsiteX33" fmla="*/ 4139355 w 12192005"/>
              <a:gd name="connsiteY33" fmla="*/ 1354712 h 2974687"/>
              <a:gd name="connsiteX34" fmla="*/ 4224117 w 12192005"/>
              <a:gd name="connsiteY34" fmla="*/ 1381024 h 2974687"/>
              <a:gd name="connsiteX35" fmla="*/ 4241201 w 12192005"/>
              <a:gd name="connsiteY35" fmla="*/ 1325996 h 2974687"/>
              <a:gd name="connsiteX36" fmla="*/ 4783148 w 12192005"/>
              <a:gd name="connsiteY36" fmla="*/ 966769 h 2974687"/>
              <a:gd name="connsiteX37" fmla="*/ 4825455 w 12192005"/>
              <a:gd name="connsiteY37" fmla="*/ 971034 h 2974687"/>
              <a:gd name="connsiteX38" fmla="*/ 4864350 w 12192005"/>
              <a:gd name="connsiteY38" fmla="*/ 899371 h 2974687"/>
              <a:gd name="connsiteX39" fmla="*/ 5659444 w 12192005"/>
              <a:gd name="connsiteY39" fmla="*/ 476623 h 2974687"/>
              <a:gd name="connsiteX40" fmla="*/ 6337453 w 12192005"/>
              <a:gd name="connsiteY40" fmla="*/ 757464 h 2974687"/>
              <a:gd name="connsiteX41" fmla="*/ 6425970 w 12192005"/>
              <a:gd name="connsiteY41" fmla="*/ 864748 h 2974687"/>
              <a:gd name="connsiteX42" fmla="*/ 6451259 w 12192005"/>
              <a:gd name="connsiteY42" fmla="*/ 818157 h 2974687"/>
              <a:gd name="connsiteX43" fmla="*/ 7366802 w 12192005"/>
              <a:gd name="connsiteY43" fmla="*/ 331367 h 2974687"/>
              <a:gd name="connsiteX44" fmla="*/ 7479690 w 12192005"/>
              <a:gd name="connsiteY44" fmla="*/ 337067 h 2974687"/>
              <a:gd name="connsiteX45" fmla="*/ 7587922 w 12192005"/>
              <a:gd name="connsiteY45" fmla="*/ 353585 h 2974687"/>
              <a:gd name="connsiteX46" fmla="*/ 7654776 w 12192005"/>
              <a:gd name="connsiteY46" fmla="*/ 298426 h 2974687"/>
              <a:gd name="connsiteX47" fmla="*/ 8062731 w 12192005"/>
              <a:gd name="connsiteY47" fmla="*/ 173813 h 2974687"/>
              <a:gd name="connsiteX48" fmla="*/ 8777558 w 12192005"/>
              <a:gd name="connsiteY48" fmla="*/ 756414 h 2974687"/>
              <a:gd name="connsiteX49" fmla="*/ 8779462 w 12192005"/>
              <a:gd name="connsiteY49" fmla="*/ 775297 h 2974687"/>
              <a:gd name="connsiteX50" fmla="*/ 8800464 w 12192005"/>
              <a:gd name="connsiteY50" fmla="*/ 768778 h 2974687"/>
              <a:gd name="connsiteX51" fmla="*/ 8919000 w 12192005"/>
              <a:gd name="connsiteY51" fmla="*/ 756828 h 2974687"/>
              <a:gd name="connsiteX52" fmla="*/ 9406718 w 12192005"/>
              <a:gd name="connsiteY52" fmla="*/ 1016146 h 2974687"/>
              <a:gd name="connsiteX53" fmla="*/ 9430890 w 12192005"/>
              <a:gd name="connsiteY53" fmla="*/ 1060679 h 2974687"/>
              <a:gd name="connsiteX54" fmla="*/ 9438634 w 12192005"/>
              <a:gd name="connsiteY54" fmla="*/ 1035731 h 2974687"/>
              <a:gd name="connsiteX55" fmla="*/ 10170720 w 12192005"/>
              <a:gd name="connsiteY55" fmla="*/ 550471 h 2974687"/>
              <a:gd name="connsiteX56" fmla="*/ 10330844 w 12192005"/>
              <a:gd name="connsiteY56" fmla="*/ 566613 h 2974687"/>
              <a:gd name="connsiteX57" fmla="*/ 10350690 w 12192005"/>
              <a:gd name="connsiteY57" fmla="*/ 571716 h 2974687"/>
              <a:gd name="connsiteX58" fmla="*/ 10345328 w 12192005"/>
              <a:gd name="connsiteY58" fmla="*/ 518528 h 2974687"/>
              <a:gd name="connsiteX59" fmla="*/ 10863857 w 12192005"/>
              <a:gd name="connsiteY59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5 w 12192005"/>
              <a:gd name="connsiteY14" fmla="*/ 2555062 h 2974687"/>
              <a:gd name="connsiteX15" fmla="*/ 0 w 12192005"/>
              <a:gd name="connsiteY15" fmla="*/ 1377434 h 2974687"/>
              <a:gd name="connsiteX16" fmla="*/ 30279 w 12192005"/>
              <a:gd name="connsiteY16" fmla="*/ 1340737 h 2974687"/>
              <a:gd name="connsiteX17" fmla="*/ 532612 w 12192005"/>
              <a:gd name="connsiteY17" fmla="*/ 1132663 h 2974687"/>
              <a:gd name="connsiteX18" fmla="*/ 809134 w 12192005"/>
              <a:gd name="connsiteY18" fmla="*/ 1188491 h 2974687"/>
              <a:gd name="connsiteX19" fmla="*/ 871197 w 12192005"/>
              <a:gd name="connsiteY19" fmla="*/ 1222176 h 2974687"/>
              <a:gd name="connsiteX20" fmla="*/ 920073 w 12192005"/>
              <a:gd name="connsiteY20" fmla="*/ 1162937 h 2974687"/>
              <a:gd name="connsiteX21" fmla="*/ 1422408 w 12192005"/>
              <a:gd name="connsiteY21" fmla="*/ 954863 h 2974687"/>
              <a:gd name="connsiteX22" fmla="*/ 1451151 w 12192005"/>
              <a:gd name="connsiteY22" fmla="*/ 957761 h 2974687"/>
              <a:gd name="connsiteX23" fmla="*/ 1453000 w 12192005"/>
              <a:gd name="connsiteY23" fmla="*/ 939422 h 2974687"/>
              <a:gd name="connsiteX24" fmla="*/ 2392372 w 12192005"/>
              <a:gd name="connsiteY24" fmla="*/ 173813 h 2974687"/>
              <a:gd name="connsiteX25" fmla="*/ 3351221 w 12192005"/>
              <a:gd name="connsiteY25" fmla="*/ 1132663 h 2974687"/>
              <a:gd name="connsiteX26" fmla="*/ 3348380 w 12192005"/>
              <a:gd name="connsiteY26" fmla="*/ 1160840 h 2974687"/>
              <a:gd name="connsiteX27" fmla="*/ 3449988 w 12192005"/>
              <a:gd name="connsiteY27" fmla="*/ 1192380 h 2974687"/>
              <a:gd name="connsiteX28" fmla="*/ 3708764 w 12192005"/>
              <a:gd name="connsiteY28" fmla="*/ 1405477 h 2974687"/>
              <a:gd name="connsiteX29" fmla="*/ 3735036 w 12192005"/>
              <a:gd name="connsiteY29" fmla="*/ 1460129 h 2974687"/>
              <a:gd name="connsiteX30" fmla="*/ 3775589 w 12192005"/>
              <a:gd name="connsiteY30" fmla="*/ 1426671 h 2974687"/>
              <a:gd name="connsiteX31" fmla="*/ 4042973 w 12192005"/>
              <a:gd name="connsiteY31" fmla="*/ 1344996 h 2974687"/>
              <a:gd name="connsiteX32" fmla="*/ 4139355 w 12192005"/>
              <a:gd name="connsiteY32" fmla="*/ 1354712 h 2974687"/>
              <a:gd name="connsiteX33" fmla="*/ 4224117 w 12192005"/>
              <a:gd name="connsiteY33" fmla="*/ 1381024 h 2974687"/>
              <a:gd name="connsiteX34" fmla="*/ 4241201 w 12192005"/>
              <a:gd name="connsiteY34" fmla="*/ 1325996 h 2974687"/>
              <a:gd name="connsiteX35" fmla="*/ 4783148 w 12192005"/>
              <a:gd name="connsiteY35" fmla="*/ 966769 h 2974687"/>
              <a:gd name="connsiteX36" fmla="*/ 4825455 w 12192005"/>
              <a:gd name="connsiteY36" fmla="*/ 971034 h 2974687"/>
              <a:gd name="connsiteX37" fmla="*/ 4864350 w 12192005"/>
              <a:gd name="connsiteY37" fmla="*/ 899371 h 2974687"/>
              <a:gd name="connsiteX38" fmla="*/ 5659444 w 12192005"/>
              <a:gd name="connsiteY38" fmla="*/ 476623 h 2974687"/>
              <a:gd name="connsiteX39" fmla="*/ 6337453 w 12192005"/>
              <a:gd name="connsiteY39" fmla="*/ 757464 h 2974687"/>
              <a:gd name="connsiteX40" fmla="*/ 6425970 w 12192005"/>
              <a:gd name="connsiteY40" fmla="*/ 864748 h 2974687"/>
              <a:gd name="connsiteX41" fmla="*/ 6451259 w 12192005"/>
              <a:gd name="connsiteY41" fmla="*/ 818157 h 2974687"/>
              <a:gd name="connsiteX42" fmla="*/ 7366802 w 12192005"/>
              <a:gd name="connsiteY42" fmla="*/ 331367 h 2974687"/>
              <a:gd name="connsiteX43" fmla="*/ 7479690 w 12192005"/>
              <a:gd name="connsiteY43" fmla="*/ 337067 h 2974687"/>
              <a:gd name="connsiteX44" fmla="*/ 7587922 w 12192005"/>
              <a:gd name="connsiteY44" fmla="*/ 353585 h 2974687"/>
              <a:gd name="connsiteX45" fmla="*/ 7654776 w 12192005"/>
              <a:gd name="connsiteY45" fmla="*/ 298426 h 2974687"/>
              <a:gd name="connsiteX46" fmla="*/ 8062731 w 12192005"/>
              <a:gd name="connsiteY46" fmla="*/ 173813 h 2974687"/>
              <a:gd name="connsiteX47" fmla="*/ 8777558 w 12192005"/>
              <a:gd name="connsiteY47" fmla="*/ 756414 h 2974687"/>
              <a:gd name="connsiteX48" fmla="*/ 8779462 w 12192005"/>
              <a:gd name="connsiteY48" fmla="*/ 775297 h 2974687"/>
              <a:gd name="connsiteX49" fmla="*/ 8800464 w 12192005"/>
              <a:gd name="connsiteY49" fmla="*/ 768778 h 2974687"/>
              <a:gd name="connsiteX50" fmla="*/ 8919000 w 12192005"/>
              <a:gd name="connsiteY50" fmla="*/ 756828 h 2974687"/>
              <a:gd name="connsiteX51" fmla="*/ 9406718 w 12192005"/>
              <a:gd name="connsiteY51" fmla="*/ 1016146 h 2974687"/>
              <a:gd name="connsiteX52" fmla="*/ 9430890 w 12192005"/>
              <a:gd name="connsiteY52" fmla="*/ 1060679 h 2974687"/>
              <a:gd name="connsiteX53" fmla="*/ 9438634 w 12192005"/>
              <a:gd name="connsiteY53" fmla="*/ 1035731 h 2974687"/>
              <a:gd name="connsiteX54" fmla="*/ 10170720 w 12192005"/>
              <a:gd name="connsiteY54" fmla="*/ 550471 h 2974687"/>
              <a:gd name="connsiteX55" fmla="*/ 10330844 w 12192005"/>
              <a:gd name="connsiteY55" fmla="*/ 566613 h 2974687"/>
              <a:gd name="connsiteX56" fmla="*/ 10350690 w 12192005"/>
              <a:gd name="connsiteY56" fmla="*/ 571716 h 2974687"/>
              <a:gd name="connsiteX57" fmla="*/ 10345328 w 12192005"/>
              <a:gd name="connsiteY57" fmla="*/ 518528 h 2974687"/>
              <a:gd name="connsiteX58" fmla="*/ 10863857 w 12192005"/>
              <a:gd name="connsiteY58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1892600 h 2974687"/>
              <a:gd name="connsiteX11" fmla="*/ 12192005 w 12192005"/>
              <a:gd name="connsiteY11" fmla="*/ 2576776 h 2974687"/>
              <a:gd name="connsiteX12" fmla="*/ 12192005 w 12192005"/>
              <a:gd name="connsiteY12" fmla="*/ 2974687 h 2974687"/>
              <a:gd name="connsiteX13" fmla="*/ 5 w 12192005"/>
              <a:gd name="connsiteY13" fmla="*/ 2974687 h 2974687"/>
              <a:gd name="connsiteX14" fmla="*/ 0 w 12192005"/>
              <a:gd name="connsiteY14" fmla="*/ 1377434 h 2974687"/>
              <a:gd name="connsiteX15" fmla="*/ 30279 w 12192005"/>
              <a:gd name="connsiteY15" fmla="*/ 1340737 h 2974687"/>
              <a:gd name="connsiteX16" fmla="*/ 532612 w 12192005"/>
              <a:gd name="connsiteY16" fmla="*/ 1132663 h 2974687"/>
              <a:gd name="connsiteX17" fmla="*/ 809134 w 12192005"/>
              <a:gd name="connsiteY17" fmla="*/ 1188491 h 2974687"/>
              <a:gd name="connsiteX18" fmla="*/ 871197 w 12192005"/>
              <a:gd name="connsiteY18" fmla="*/ 1222176 h 2974687"/>
              <a:gd name="connsiteX19" fmla="*/ 920073 w 12192005"/>
              <a:gd name="connsiteY19" fmla="*/ 1162937 h 2974687"/>
              <a:gd name="connsiteX20" fmla="*/ 1422408 w 12192005"/>
              <a:gd name="connsiteY20" fmla="*/ 954863 h 2974687"/>
              <a:gd name="connsiteX21" fmla="*/ 1451151 w 12192005"/>
              <a:gd name="connsiteY21" fmla="*/ 957761 h 2974687"/>
              <a:gd name="connsiteX22" fmla="*/ 1453000 w 12192005"/>
              <a:gd name="connsiteY22" fmla="*/ 939422 h 2974687"/>
              <a:gd name="connsiteX23" fmla="*/ 2392372 w 12192005"/>
              <a:gd name="connsiteY23" fmla="*/ 173813 h 2974687"/>
              <a:gd name="connsiteX24" fmla="*/ 3351221 w 12192005"/>
              <a:gd name="connsiteY24" fmla="*/ 1132663 h 2974687"/>
              <a:gd name="connsiteX25" fmla="*/ 3348380 w 12192005"/>
              <a:gd name="connsiteY25" fmla="*/ 1160840 h 2974687"/>
              <a:gd name="connsiteX26" fmla="*/ 3449988 w 12192005"/>
              <a:gd name="connsiteY26" fmla="*/ 1192380 h 2974687"/>
              <a:gd name="connsiteX27" fmla="*/ 3708764 w 12192005"/>
              <a:gd name="connsiteY27" fmla="*/ 1405477 h 2974687"/>
              <a:gd name="connsiteX28" fmla="*/ 3735036 w 12192005"/>
              <a:gd name="connsiteY28" fmla="*/ 1460129 h 2974687"/>
              <a:gd name="connsiteX29" fmla="*/ 3775589 w 12192005"/>
              <a:gd name="connsiteY29" fmla="*/ 1426671 h 2974687"/>
              <a:gd name="connsiteX30" fmla="*/ 4042973 w 12192005"/>
              <a:gd name="connsiteY30" fmla="*/ 1344996 h 2974687"/>
              <a:gd name="connsiteX31" fmla="*/ 4139355 w 12192005"/>
              <a:gd name="connsiteY31" fmla="*/ 1354712 h 2974687"/>
              <a:gd name="connsiteX32" fmla="*/ 4224117 w 12192005"/>
              <a:gd name="connsiteY32" fmla="*/ 1381024 h 2974687"/>
              <a:gd name="connsiteX33" fmla="*/ 4241201 w 12192005"/>
              <a:gd name="connsiteY33" fmla="*/ 1325996 h 2974687"/>
              <a:gd name="connsiteX34" fmla="*/ 4783148 w 12192005"/>
              <a:gd name="connsiteY34" fmla="*/ 966769 h 2974687"/>
              <a:gd name="connsiteX35" fmla="*/ 4825455 w 12192005"/>
              <a:gd name="connsiteY35" fmla="*/ 971034 h 2974687"/>
              <a:gd name="connsiteX36" fmla="*/ 4864350 w 12192005"/>
              <a:gd name="connsiteY36" fmla="*/ 899371 h 2974687"/>
              <a:gd name="connsiteX37" fmla="*/ 5659444 w 12192005"/>
              <a:gd name="connsiteY37" fmla="*/ 476623 h 2974687"/>
              <a:gd name="connsiteX38" fmla="*/ 6337453 w 12192005"/>
              <a:gd name="connsiteY38" fmla="*/ 757464 h 2974687"/>
              <a:gd name="connsiteX39" fmla="*/ 6425970 w 12192005"/>
              <a:gd name="connsiteY39" fmla="*/ 864748 h 2974687"/>
              <a:gd name="connsiteX40" fmla="*/ 6451259 w 12192005"/>
              <a:gd name="connsiteY40" fmla="*/ 818157 h 2974687"/>
              <a:gd name="connsiteX41" fmla="*/ 7366802 w 12192005"/>
              <a:gd name="connsiteY41" fmla="*/ 331367 h 2974687"/>
              <a:gd name="connsiteX42" fmla="*/ 7479690 w 12192005"/>
              <a:gd name="connsiteY42" fmla="*/ 337067 h 2974687"/>
              <a:gd name="connsiteX43" fmla="*/ 7587922 w 12192005"/>
              <a:gd name="connsiteY43" fmla="*/ 353585 h 2974687"/>
              <a:gd name="connsiteX44" fmla="*/ 7654776 w 12192005"/>
              <a:gd name="connsiteY44" fmla="*/ 298426 h 2974687"/>
              <a:gd name="connsiteX45" fmla="*/ 8062731 w 12192005"/>
              <a:gd name="connsiteY45" fmla="*/ 173813 h 2974687"/>
              <a:gd name="connsiteX46" fmla="*/ 8777558 w 12192005"/>
              <a:gd name="connsiteY46" fmla="*/ 756414 h 2974687"/>
              <a:gd name="connsiteX47" fmla="*/ 8779462 w 12192005"/>
              <a:gd name="connsiteY47" fmla="*/ 775297 h 2974687"/>
              <a:gd name="connsiteX48" fmla="*/ 8800464 w 12192005"/>
              <a:gd name="connsiteY48" fmla="*/ 768778 h 2974687"/>
              <a:gd name="connsiteX49" fmla="*/ 8919000 w 12192005"/>
              <a:gd name="connsiteY49" fmla="*/ 756828 h 2974687"/>
              <a:gd name="connsiteX50" fmla="*/ 9406718 w 12192005"/>
              <a:gd name="connsiteY50" fmla="*/ 1016146 h 2974687"/>
              <a:gd name="connsiteX51" fmla="*/ 9430890 w 12192005"/>
              <a:gd name="connsiteY51" fmla="*/ 1060679 h 2974687"/>
              <a:gd name="connsiteX52" fmla="*/ 9438634 w 12192005"/>
              <a:gd name="connsiteY52" fmla="*/ 1035731 h 2974687"/>
              <a:gd name="connsiteX53" fmla="*/ 10170720 w 12192005"/>
              <a:gd name="connsiteY53" fmla="*/ 550471 h 2974687"/>
              <a:gd name="connsiteX54" fmla="*/ 10330844 w 12192005"/>
              <a:gd name="connsiteY54" fmla="*/ 566613 h 2974687"/>
              <a:gd name="connsiteX55" fmla="*/ 10350690 w 12192005"/>
              <a:gd name="connsiteY55" fmla="*/ 571716 h 2974687"/>
              <a:gd name="connsiteX56" fmla="*/ 10345328 w 12192005"/>
              <a:gd name="connsiteY56" fmla="*/ 518528 h 2974687"/>
              <a:gd name="connsiteX57" fmla="*/ 10863857 w 12192005"/>
              <a:gd name="connsiteY57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576776 h 2974687"/>
              <a:gd name="connsiteX11" fmla="*/ 12192005 w 12192005"/>
              <a:gd name="connsiteY11" fmla="*/ 2974687 h 2974687"/>
              <a:gd name="connsiteX12" fmla="*/ 5 w 12192005"/>
              <a:gd name="connsiteY12" fmla="*/ 2974687 h 2974687"/>
              <a:gd name="connsiteX13" fmla="*/ 0 w 12192005"/>
              <a:gd name="connsiteY13" fmla="*/ 1377434 h 2974687"/>
              <a:gd name="connsiteX14" fmla="*/ 30279 w 12192005"/>
              <a:gd name="connsiteY14" fmla="*/ 1340737 h 2974687"/>
              <a:gd name="connsiteX15" fmla="*/ 532612 w 12192005"/>
              <a:gd name="connsiteY15" fmla="*/ 1132663 h 2974687"/>
              <a:gd name="connsiteX16" fmla="*/ 809134 w 12192005"/>
              <a:gd name="connsiteY16" fmla="*/ 1188491 h 2974687"/>
              <a:gd name="connsiteX17" fmla="*/ 871197 w 12192005"/>
              <a:gd name="connsiteY17" fmla="*/ 1222176 h 2974687"/>
              <a:gd name="connsiteX18" fmla="*/ 920073 w 12192005"/>
              <a:gd name="connsiteY18" fmla="*/ 1162937 h 2974687"/>
              <a:gd name="connsiteX19" fmla="*/ 1422408 w 12192005"/>
              <a:gd name="connsiteY19" fmla="*/ 954863 h 2974687"/>
              <a:gd name="connsiteX20" fmla="*/ 1451151 w 12192005"/>
              <a:gd name="connsiteY20" fmla="*/ 957761 h 2974687"/>
              <a:gd name="connsiteX21" fmla="*/ 1453000 w 12192005"/>
              <a:gd name="connsiteY21" fmla="*/ 939422 h 2974687"/>
              <a:gd name="connsiteX22" fmla="*/ 2392372 w 12192005"/>
              <a:gd name="connsiteY22" fmla="*/ 173813 h 2974687"/>
              <a:gd name="connsiteX23" fmla="*/ 3351221 w 12192005"/>
              <a:gd name="connsiteY23" fmla="*/ 1132663 h 2974687"/>
              <a:gd name="connsiteX24" fmla="*/ 3348380 w 12192005"/>
              <a:gd name="connsiteY24" fmla="*/ 1160840 h 2974687"/>
              <a:gd name="connsiteX25" fmla="*/ 3449988 w 12192005"/>
              <a:gd name="connsiteY25" fmla="*/ 1192380 h 2974687"/>
              <a:gd name="connsiteX26" fmla="*/ 3708764 w 12192005"/>
              <a:gd name="connsiteY26" fmla="*/ 1405477 h 2974687"/>
              <a:gd name="connsiteX27" fmla="*/ 3735036 w 12192005"/>
              <a:gd name="connsiteY27" fmla="*/ 1460129 h 2974687"/>
              <a:gd name="connsiteX28" fmla="*/ 3775589 w 12192005"/>
              <a:gd name="connsiteY28" fmla="*/ 1426671 h 2974687"/>
              <a:gd name="connsiteX29" fmla="*/ 4042973 w 12192005"/>
              <a:gd name="connsiteY29" fmla="*/ 1344996 h 2974687"/>
              <a:gd name="connsiteX30" fmla="*/ 4139355 w 12192005"/>
              <a:gd name="connsiteY30" fmla="*/ 1354712 h 2974687"/>
              <a:gd name="connsiteX31" fmla="*/ 4224117 w 12192005"/>
              <a:gd name="connsiteY31" fmla="*/ 1381024 h 2974687"/>
              <a:gd name="connsiteX32" fmla="*/ 4241201 w 12192005"/>
              <a:gd name="connsiteY32" fmla="*/ 1325996 h 2974687"/>
              <a:gd name="connsiteX33" fmla="*/ 4783148 w 12192005"/>
              <a:gd name="connsiteY33" fmla="*/ 966769 h 2974687"/>
              <a:gd name="connsiteX34" fmla="*/ 4825455 w 12192005"/>
              <a:gd name="connsiteY34" fmla="*/ 971034 h 2974687"/>
              <a:gd name="connsiteX35" fmla="*/ 4864350 w 12192005"/>
              <a:gd name="connsiteY35" fmla="*/ 899371 h 2974687"/>
              <a:gd name="connsiteX36" fmla="*/ 5659444 w 12192005"/>
              <a:gd name="connsiteY36" fmla="*/ 476623 h 2974687"/>
              <a:gd name="connsiteX37" fmla="*/ 6337453 w 12192005"/>
              <a:gd name="connsiteY37" fmla="*/ 757464 h 2974687"/>
              <a:gd name="connsiteX38" fmla="*/ 6425970 w 12192005"/>
              <a:gd name="connsiteY38" fmla="*/ 864748 h 2974687"/>
              <a:gd name="connsiteX39" fmla="*/ 6451259 w 12192005"/>
              <a:gd name="connsiteY39" fmla="*/ 818157 h 2974687"/>
              <a:gd name="connsiteX40" fmla="*/ 7366802 w 12192005"/>
              <a:gd name="connsiteY40" fmla="*/ 331367 h 2974687"/>
              <a:gd name="connsiteX41" fmla="*/ 7479690 w 12192005"/>
              <a:gd name="connsiteY41" fmla="*/ 337067 h 2974687"/>
              <a:gd name="connsiteX42" fmla="*/ 7587922 w 12192005"/>
              <a:gd name="connsiteY42" fmla="*/ 353585 h 2974687"/>
              <a:gd name="connsiteX43" fmla="*/ 7654776 w 12192005"/>
              <a:gd name="connsiteY43" fmla="*/ 298426 h 2974687"/>
              <a:gd name="connsiteX44" fmla="*/ 8062731 w 12192005"/>
              <a:gd name="connsiteY44" fmla="*/ 173813 h 2974687"/>
              <a:gd name="connsiteX45" fmla="*/ 8777558 w 12192005"/>
              <a:gd name="connsiteY45" fmla="*/ 756414 h 2974687"/>
              <a:gd name="connsiteX46" fmla="*/ 8779462 w 12192005"/>
              <a:gd name="connsiteY46" fmla="*/ 775297 h 2974687"/>
              <a:gd name="connsiteX47" fmla="*/ 8800464 w 12192005"/>
              <a:gd name="connsiteY47" fmla="*/ 768778 h 2974687"/>
              <a:gd name="connsiteX48" fmla="*/ 8919000 w 12192005"/>
              <a:gd name="connsiteY48" fmla="*/ 756828 h 2974687"/>
              <a:gd name="connsiteX49" fmla="*/ 9406718 w 12192005"/>
              <a:gd name="connsiteY49" fmla="*/ 1016146 h 2974687"/>
              <a:gd name="connsiteX50" fmla="*/ 9430890 w 12192005"/>
              <a:gd name="connsiteY50" fmla="*/ 1060679 h 2974687"/>
              <a:gd name="connsiteX51" fmla="*/ 9438634 w 12192005"/>
              <a:gd name="connsiteY51" fmla="*/ 1035731 h 2974687"/>
              <a:gd name="connsiteX52" fmla="*/ 10170720 w 12192005"/>
              <a:gd name="connsiteY52" fmla="*/ 550471 h 2974687"/>
              <a:gd name="connsiteX53" fmla="*/ 10330844 w 12192005"/>
              <a:gd name="connsiteY53" fmla="*/ 566613 h 2974687"/>
              <a:gd name="connsiteX54" fmla="*/ 10350690 w 12192005"/>
              <a:gd name="connsiteY54" fmla="*/ 571716 h 2974687"/>
              <a:gd name="connsiteX55" fmla="*/ 10345328 w 12192005"/>
              <a:gd name="connsiteY55" fmla="*/ 518528 h 2974687"/>
              <a:gd name="connsiteX56" fmla="*/ 10863857 w 12192005"/>
              <a:gd name="connsiteY56" fmla="*/ 0 h 2974687"/>
              <a:gd name="connsiteX0" fmla="*/ 10863857 w 12192005"/>
              <a:gd name="connsiteY0" fmla="*/ 0 h 2974687"/>
              <a:gd name="connsiteX1" fmla="*/ 11341637 w 12192005"/>
              <a:gd name="connsiteY1" fmla="*/ 316693 h 2974687"/>
              <a:gd name="connsiteX2" fmla="*/ 11342240 w 12192005"/>
              <a:gd name="connsiteY2" fmla="*/ 318638 h 2974687"/>
              <a:gd name="connsiteX3" fmla="*/ 11353705 w 12192005"/>
              <a:gd name="connsiteY3" fmla="*/ 315079 h 2974687"/>
              <a:gd name="connsiteX4" fmla="*/ 11434194 w 12192005"/>
              <a:gd name="connsiteY4" fmla="*/ 306965 h 2974687"/>
              <a:gd name="connsiteX5" fmla="*/ 11716597 w 12192005"/>
              <a:gd name="connsiteY5" fmla="*/ 423940 h 2974687"/>
              <a:gd name="connsiteX6" fmla="*/ 11762250 w 12192005"/>
              <a:gd name="connsiteY6" fmla="*/ 479273 h 2974687"/>
              <a:gd name="connsiteX7" fmla="*/ 11797268 w 12192005"/>
              <a:gd name="connsiteY7" fmla="*/ 476623 h 2974687"/>
              <a:gd name="connsiteX8" fmla="*/ 12168836 w 12192005"/>
              <a:gd name="connsiteY8" fmla="*/ 590121 h 2974687"/>
              <a:gd name="connsiteX9" fmla="*/ 12192005 w 12192005"/>
              <a:gd name="connsiteY9" fmla="*/ 608326 h 2974687"/>
              <a:gd name="connsiteX10" fmla="*/ 12192005 w 12192005"/>
              <a:gd name="connsiteY10" fmla="*/ 2974687 h 2974687"/>
              <a:gd name="connsiteX11" fmla="*/ 5 w 12192005"/>
              <a:gd name="connsiteY11" fmla="*/ 2974687 h 2974687"/>
              <a:gd name="connsiteX12" fmla="*/ 0 w 12192005"/>
              <a:gd name="connsiteY12" fmla="*/ 1377434 h 2974687"/>
              <a:gd name="connsiteX13" fmla="*/ 30279 w 12192005"/>
              <a:gd name="connsiteY13" fmla="*/ 1340737 h 2974687"/>
              <a:gd name="connsiteX14" fmla="*/ 532612 w 12192005"/>
              <a:gd name="connsiteY14" fmla="*/ 1132663 h 2974687"/>
              <a:gd name="connsiteX15" fmla="*/ 809134 w 12192005"/>
              <a:gd name="connsiteY15" fmla="*/ 1188491 h 2974687"/>
              <a:gd name="connsiteX16" fmla="*/ 871197 w 12192005"/>
              <a:gd name="connsiteY16" fmla="*/ 1222176 h 2974687"/>
              <a:gd name="connsiteX17" fmla="*/ 920073 w 12192005"/>
              <a:gd name="connsiteY17" fmla="*/ 1162937 h 2974687"/>
              <a:gd name="connsiteX18" fmla="*/ 1422408 w 12192005"/>
              <a:gd name="connsiteY18" fmla="*/ 954863 h 2974687"/>
              <a:gd name="connsiteX19" fmla="*/ 1451151 w 12192005"/>
              <a:gd name="connsiteY19" fmla="*/ 957761 h 2974687"/>
              <a:gd name="connsiteX20" fmla="*/ 1453000 w 12192005"/>
              <a:gd name="connsiteY20" fmla="*/ 939422 h 2974687"/>
              <a:gd name="connsiteX21" fmla="*/ 2392372 w 12192005"/>
              <a:gd name="connsiteY21" fmla="*/ 173813 h 2974687"/>
              <a:gd name="connsiteX22" fmla="*/ 3351221 w 12192005"/>
              <a:gd name="connsiteY22" fmla="*/ 1132663 h 2974687"/>
              <a:gd name="connsiteX23" fmla="*/ 3348380 w 12192005"/>
              <a:gd name="connsiteY23" fmla="*/ 1160840 h 2974687"/>
              <a:gd name="connsiteX24" fmla="*/ 3449988 w 12192005"/>
              <a:gd name="connsiteY24" fmla="*/ 1192380 h 2974687"/>
              <a:gd name="connsiteX25" fmla="*/ 3708764 w 12192005"/>
              <a:gd name="connsiteY25" fmla="*/ 1405477 h 2974687"/>
              <a:gd name="connsiteX26" fmla="*/ 3735036 w 12192005"/>
              <a:gd name="connsiteY26" fmla="*/ 1460129 h 2974687"/>
              <a:gd name="connsiteX27" fmla="*/ 3775589 w 12192005"/>
              <a:gd name="connsiteY27" fmla="*/ 1426671 h 2974687"/>
              <a:gd name="connsiteX28" fmla="*/ 4042973 w 12192005"/>
              <a:gd name="connsiteY28" fmla="*/ 1344996 h 2974687"/>
              <a:gd name="connsiteX29" fmla="*/ 4139355 w 12192005"/>
              <a:gd name="connsiteY29" fmla="*/ 1354712 h 2974687"/>
              <a:gd name="connsiteX30" fmla="*/ 4224117 w 12192005"/>
              <a:gd name="connsiteY30" fmla="*/ 1381024 h 2974687"/>
              <a:gd name="connsiteX31" fmla="*/ 4241201 w 12192005"/>
              <a:gd name="connsiteY31" fmla="*/ 1325996 h 2974687"/>
              <a:gd name="connsiteX32" fmla="*/ 4783148 w 12192005"/>
              <a:gd name="connsiteY32" fmla="*/ 966769 h 2974687"/>
              <a:gd name="connsiteX33" fmla="*/ 4825455 w 12192005"/>
              <a:gd name="connsiteY33" fmla="*/ 971034 h 2974687"/>
              <a:gd name="connsiteX34" fmla="*/ 4864350 w 12192005"/>
              <a:gd name="connsiteY34" fmla="*/ 899371 h 2974687"/>
              <a:gd name="connsiteX35" fmla="*/ 5659444 w 12192005"/>
              <a:gd name="connsiteY35" fmla="*/ 476623 h 2974687"/>
              <a:gd name="connsiteX36" fmla="*/ 6337453 w 12192005"/>
              <a:gd name="connsiteY36" fmla="*/ 757464 h 2974687"/>
              <a:gd name="connsiteX37" fmla="*/ 6425970 w 12192005"/>
              <a:gd name="connsiteY37" fmla="*/ 864748 h 2974687"/>
              <a:gd name="connsiteX38" fmla="*/ 6451259 w 12192005"/>
              <a:gd name="connsiteY38" fmla="*/ 818157 h 2974687"/>
              <a:gd name="connsiteX39" fmla="*/ 7366802 w 12192005"/>
              <a:gd name="connsiteY39" fmla="*/ 331367 h 2974687"/>
              <a:gd name="connsiteX40" fmla="*/ 7479690 w 12192005"/>
              <a:gd name="connsiteY40" fmla="*/ 337067 h 2974687"/>
              <a:gd name="connsiteX41" fmla="*/ 7587922 w 12192005"/>
              <a:gd name="connsiteY41" fmla="*/ 353585 h 2974687"/>
              <a:gd name="connsiteX42" fmla="*/ 7654776 w 12192005"/>
              <a:gd name="connsiteY42" fmla="*/ 298426 h 2974687"/>
              <a:gd name="connsiteX43" fmla="*/ 8062731 w 12192005"/>
              <a:gd name="connsiteY43" fmla="*/ 173813 h 2974687"/>
              <a:gd name="connsiteX44" fmla="*/ 8777558 w 12192005"/>
              <a:gd name="connsiteY44" fmla="*/ 756414 h 2974687"/>
              <a:gd name="connsiteX45" fmla="*/ 8779462 w 12192005"/>
              <a:gd name="connsiteY45" fmla="*/ 775297 h 2974687"/>
              <a:gd name="connsiteX46" fmla="*/ 8800464 w 12192005"/>
              <a:gd name="connsiteY46" fmla="*/ 768778 h 2974687"/>
              <a:gd name="connsiteX47" fmla="*/ 8919000 w 12192005"/>
              <a:gd name="connsiteY47" fmla="*/ 756828 h 2974687"/>
              <a:gd name="connsiteX48" fmla="*/ 9406718 w 12192005"/>
              <a:gd name="connsiteY48" fmla="*/ 1016146 h 2974687"/>
              <a:gd name="connsiteX49" fmla="*/ 9430890 w 12192005"/>
              <a:gd name="connsiteY49" fmla="*/ 1060679 h 2974687"/>
              <a:gd name="connsiteX50" fmla="*/ 9438634 w 12192005"/>
              <a:gd name="connsiteY50" fmla="*/ 1035731 h 2974687"/>
              <a:gd name="connsiteX51" fmla="*/ 10170720 w 12192005"/>
              <a:gd name="connsiteY51" fmla="*/ 550471 h 2974687"/>
              <a:gd name="connsiteX52" fmla="*/ 10330844 w 12192005"/>
              <a:gd name="connsiteY52" fmla="*/ 566613 h 2974687"/>
              <a:gd name="connsiteX53" fmla="*/ 10350690 w 12192005"/>
              <a:gd name="connsiteY53" fmla="*/ 571716 h 2974687"/>
              <a:gd name="connsiteX54" fmla="*/ 10345328 w 12192005"/>
              <a:gd name="connsiteY54" fmla="*/ 518528 h 2974687"/>
              <a:gd name="connsiteX55" fmla="*/ 10863857 w 12192005"/>
              <a:gd name="connsiteY55" fmla="*/ 0 h 297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5" h="2974687">
                <a:moveTo>
                  <a:pt x="10863857" y="0"/>
                </a:moveTo>
                <a:cubicBezTo>
                  <a:pt x="11078638" y="0"/>
                  <a:pt x="11262920" y="130586"/>
                  <a:pt x="11341637" y="316693"/>
                </a:cubicBezTo>
                <a:lnTo>
                  <a:pt x="11342240" y="318638"/>
                </a:lnTo>
                <a:lnTo>
                  <a:pt x="11353705" y="315079"/>
                </a:lnTo>
                <a:cubicBezTo>
                  <a:pt x="11379704" y="309759"/>
                  <a:pt x="11406623" y="306965"/>
                  <a:pt x="11434194" y="306965"/>
                </a:cubicBezTo>
                <a:cubicBezTo>
                  <a:pt x="11544479" y="306965"/>
                  <a:pt x="11644323" y="351667"/>
                  <a:pt x="11716597" y="423940"/>
                </a:cubicBezTo>
                <a:lnTo>
                  <a:pt x="11762250" y="479273"/>
                </a:lnTo>
                <a:lnTo>
                  <a:pt x="11797268" y="476623"/>
                </a:lnTo>
                <a:cubicBezTo>
                  <a:pt x="11934905" y="476623"/>
                  <a:pt x="12062769" y="518465"/>
                  <a:pt x="12168836" y="590121"/>
                </a:cubicBezTo>
                <a:lnTo>
                  <a:pt x="12192005" y="608326"/>
                </a:lnTo>
                <a:lnTo>
                  <a:pt x="12192005" y="2974687"/>
                </a:lnTo>
                <a:lnTo>
                  <a:pt x="5" y="2974687"/>
                </a:lnTo>
                <a:cubicBezTo>
                  <a:pt x="3" y="2442269"/>
                  <a:pt x="2" y="1909852"/>
                  <a:pt x="0" y="1377434"/>
                </a:cubicBezTo>
                <a:lnTo>
                  <a:pt x="30279" y="1340737"/>
                </a:lnTo>
                <a:cubicBezTo>
                  <a:pt x="158837" y="1212178"/>
                  <a:pt x="336439" y="1132663"/>
                  <a:pt x="532612" y="1132663"/>
                </a:cubicBezTo>
                <a:cubicBezTo>
                  <a:pt x="630699" y="1132663"/>
                  <a:pt x="724144" y="1152542"/>
                  <a:pt x="809134" y="1188491"/>
                </a:cubicBezTo>
                <a:lnTo>
                  <a:pt x="871197" y="1222176"/>
                </a:lnTo>
                <a:lnTo>
                  <a:pt x="920073" y="1162937"/>
                </a:lnTo>
                <a:cubicBezTo>
                  <a:pt x="1048633" y="1034378"/>
                  <a:pt x="1226233" y="954863"/>
                  <a:pt x="1422408" y="954863"/>
                </a:cubicBezTo>
                <a:lnTo>
                  <a:pt x="1451151" y="957761"/>
                </a:lnTo>
                <a:lnTo>
                  <a:pt x="1453000" y="939422"/>
                </a:lnTo>
                <a:cubicBezTo>
                  <a:pt x="1542410" y="502490"/>
                  <a:pt x="1929007" y="173813"/>
                  <a:pt x="2392372" y="173813"/>
                </a:cubicBezTo>
                <a:cubicBezTo>
                  <a:pt x="2921928" y="173813"/>
                  <a:pt x="3351221" y="603105"/>
                  <a:pt x="3351221" y="1132663"/>
                </a:cubicBezTo>
                <a:lnTo>
                  <a:pt x="3348380" y="1160840"/>
                </a:lnTo>
                <a:lnTo>
                  <a:pt x="3449988" y="1192380"/>
                </a:lnTo>
                <a:cubicBezTo>
                  <a:pt x="3555538" y="1237025"/>
                  <a:pt x="3645346" y="1311605"/>
                  <a:pt x="3708764" y="1405477"/>
                </a:cubicBezTo>
                <a:lnTo>
                  <a:pt x="3735036" y="1460129"/>
                </a:lnTo>
                <a:lnTo>
                  <a:pt x="3775589" y="1426671"/>
                </a:lnTo>
                <a:cubicBezTo>
                  <a:pt x="3851917" y="1375106"/>
                  <a:pt x="3943928" y="1344996"/>
                  <a:pt x="4042973" y="1344996"/>
                </a:cubicBezTo>
                <a:cubicBezTo>
                  <a:pt x="4075989" y="1344996"/>
                  <a:pt x="4108222" y="1348342"/>
                  <a:pt x="4139355" y="1354712"/>
                </a:cubicBezTo>
                <a:lnTo>
                  <a:pt x="4224117" y="1381024"/>
                </a:lnTo>
                <a:lnTo>
                  <a:pt x="4241201" y="1325996"/>
                </a:lnTo>
                <a:cubicBezTo>
                  <a:pt x="4330488" y="1114894"/>
                  <a:pt x="4539519" y="966769"/>
                  <a:pt x="4783148" y="966769"/>
                </a:cubicBezTo>
                <a:lnTo>
                  <a:pt x="4825455" y="971034"/>
                </a:lnTo>
                <a:lnTo>
                  <a:pt x="4864350" y="899371"/>
                </a:lnTo>
                <a:cubicBezTo>
                  <a:pt x="5036663" y="644315"/>
                  <a:pt x="5328472" y="476623"/>
                  <a:pt x="5659444" y="476623"/>
                </a:cubicBezTo>
                <a:cubicBezTo>
                  <a:pt x="5924225" y="476623"/>
                  <a:pt x="6163935" y="583946"/>
                  <a:pt x="6337453" y="757464"/>
                </a:cubicBezTo>
                <a:lnTo>
                  <a:pt x="6425970" y="864748"/>
                </a:lnTo>
                <a:lnTo>
                  <a:pt x="6451259" y="818157"/>
                </a:lnTo>
                <a:cubicBezTo>
                  <a:pt x="6649675" y="524463"/>
                  <a:pt x="6985689" y="331367"/>
                  <a:pt x="7366802" y="331367"/>
                </a:cubicBezTo>
                <a:cubicBezTo>
                  <a:pt x="7404913" y="331367"/>
                  <a:pt x="7442573" y="333298"/>
                  <a:pt x="7479690" y="337067"/>
                </a:cubicBezTo>
                <a:lnTo>
                  <a:pt x="7587922" y="353585"/>
                </a:lnTo>
                <a:lnTo>
                  <a:pt x="7654776" y="298426"/>
                </a:lnTo>
                <a:cubicBezTo>
                  <a:pt x="7771229" y="219752"/>
                  <a:pt x="7911615" y="173813"/>
                  <a:pt x="8062731" y="173813"/>
                </a:cubicBezTo>
                <a:cubicBezTo>
                  <a:pt x="8415334" y="173813"/>
                  <a:pt x="8709521" y="423924"/>
                  <a:pt x="8777558" y="756414"/>
                </a:cubicBezTo>
                <a:lnTo>
                  <a:pt x="8779462" y="775297"/>
                </a:lnTo>
                <a:lnTo>
                  <a:pt x="8800464" y="768778"/>
                </a:lnTo>
                <a:cubicBezTo>
                  <a:pt x="8838752" y="760943"/>
                  <a:pt x="8878395" y="756828"/>
                  <a:pt x="8919000" y="756828"/>
                </a:cubicBezTo>
                <a:cubicBezTo>
                  <a:pt x="9122023" y="756828"/>
                  <a:pt x="9301020" y="859692"/>
                  <a:pt x="9406718" y="1016146"/>
                </a:cubicBezTo>
                <a:lnTo>
                  <a:pt x="9430890" y="1060679"/>
                </a:lnTo>
                <a:lnTo>
                  <a:pt x="9438634" y="1035731"/>
                </a:lnTo>
                <a:cubicBezTo>
                  <a:pt x="9559249" y="750564"/>
                  <a:pt x="9841618" y="550471"/>
                  <a:pt x="10170720" y="550471"/>
                </a:cubicBezTo>
                <a:cubicBezTo>
                  <a:pt x="10225570" y="550471"/>
                  <a:pt x="10279123" y="556029"/>
                  <a:pt x="10330844" y="566613"/>
                </a:cubicBezTo>
                <a:lnTo>
                  <a:pt x="10350690" y="571716"/>
                </a:lnTo>
                <a:lnTo>
                  <a:pt x="10345328" y="518528"/>
                </a:lnTo>
                <a:cubicBezTo>
                  <a:pt x="10345328" y="232153"/>
                  <a:pt x="10577481" y="0"/>
                  <a:pt x="10863857" y="0"/>
                </a:cubicBezTo>
                <a:close/>
              </a:path>
            </a:pathLst>
          </a:custGeom>
          <a:solidFill>
            <a:srgbClr val="D2D0CE">
              <a:alpha val="30000"/>
            </a:srgbClr>
          </a:solidFill>
          <a:ln w="25400" cap="sq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098550"/>
            <a:ext cx="5532438" cy="35639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163" y="1098550"/>
            <a:ext cx="2652076" cy="35639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title, sentence case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hidden">
          <a:xfrm>
            <a:off x="914400" y="4823460"/>
            <a:ext cx="8229600" cy="320040"/>
          </a:xfrm>
          <a:prstGeom prst="rect">
            <a:avLst/>
          </a:prstGeom>
          <a:solidFill>
            <a:srgbClr val="00A6A7"/>
          </a:solidFill>
          <a:ln>
            <a:noFill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4823460"/>
            <a:ext cx="914400" cy="320040"/>
            <a:chOff x="0" y="4823460"/>
            <a:chExt cx="914400" cy="320040"/>
          </a:xfrm>
        </p:grpSpPr>
        <p:sp>
          <p:nvSpPr>
            <p:cNvPr id="10" name="Rectangle 9"/>
            <p:cNvSpPr/>
            <p:nvPr userDrawn="1"/>
          </p:nvSpPr>
          <p:spPr bwMode="hidden">
            <a:xfrm>
              <a:off x="0" y="4823460"/>
              <a:ext cx="914400" cy="320040"/>
            </a:xfrm>
            <a:prstGeom prst="rect">
              <a:avLst/>
            </a:prstGeom>
            <a:solidFill>
              <a:srgbClr val="1F2555"/>
            </a:solidFill>
            <a:ln>
              <a:noFill/>
            </a:ln>
          </p:spPr>
          <p:style>
            <a:lnRef idx="0">
              <a:schemeClr val="dk1"/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46"/>
            <a:stretch>
              <a:fillRect/>
            </a:stretch>
          </p:blipFill>
          <p:spPr bwMode="invGray">
            <a:xfrm>
              <a:off x="114300" y="4884196"/>
              <a:ext cx="685800" cy="198568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125" y="182880"/>
            <a:ext cx="8413750" cy="6858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5" y="1097280"/>
            <a:ext cx="8413749" cy="35661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914" y="4853288"/>
            <a:ext cx="7360287" cy="1825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4853288"/>
            <a:ext cx="320040" cy="1825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bg1"/>
                </a:solidFill>
              </a:defRPr>
            </a:lvl1pPr>
          </a:lstStyle>
          <a:p>
            <a:fld id="{94C005EB-05AB-4350-8862-D44178390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0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68" r:id="rId6"/>
    <p:sldLayoutId id="2147483652" r:id="rId7"/>
    <p:sldLayoutId id="2147483656" r:id="rId8"/>
    <p:sldLayoutId id="2147483670" r:id="rId9"/>
    <p:sldLayoutId id="2147483671" r:id="rId10"/>
    <p:sldLayoutId id="2147483669" r:id="rId11"/>
    <p:sldLayoutId id="2147483678" r:id="rId12"/>
    <p:sldLayoutId id="2147483679" r:id="rId13"/>
    <p:sldLayoutId id="2147483680" r:id="rId14"/>
    <p:sldLayoutId id="2147483651" r:id="rId15"/>
    <p:sldLayoutId id="2147483672" r:id="rId16"/>
    <p:sldLayoutId id="2147483677" r:id="rId17"/>
    <p:sldLayoutId id="2147483676" r:id="rId18"/>
    <p:sldLayoutId id="2147483658" r:id="rId19"/>
    <p:sldLayoutId id="2147483659" r:id="rId20"/>
    <p:sldLayoutId id="2147483660" r:id="rId21"/>
    <p:sldLayoutId id="2147483661" r:id="rId22"/>
    <p:sldLayoutId id="2147483667" r:id="rId23"/>
    <p:sldLayoutId id="2147483662" r:id="rId24"/>
    <p:sldLayoutId id="2147483663" r:id="rId25"/>
    <p:sldLayoutId id="2147483664" r:id="rId26"/>
    <p:sldLayoutId id="2147483665" r:id="rId27"/>
    <p:sldLayoutId id="2147483666" r:id="rId28"/>
    <p:sldLayoutId id="2147483654" r:id="rId29"/>
    <p:sldLayoutId id="2147483655" r:id="rId30"/>
    <p:sldLayoutId id="2147483681" r:id="rId31"/>
    <p:sldLayoutId id="2147483682" r:id="rId32"/>
    <p:sldLayoutId id="2147483683" r:id="rId33"/>
    <p:sldLayoutId id="2147483684" r:id="rId34"/>
    <p:sldLayoutId id="2147483657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2" r:id="rId42"/>
    <p:sldLayoutId id="2147483693" r:id="rId43"/>
    <p:sldLayoutId id="2147483694" r:id="rId4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ts val="900"/>
        </a:spcBef>
        <a:buClr>
          <a:schemeClr val="tx2"/>
        </a:buClr>
        <a:buSzPct val="120000"/>
        <a:buFont typeface="Calibri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spcBef>
          <a:spcPts val="300"/>
        </a:spcBef>
        <a:buFont typeface="Calibri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spcBef>
          <a:spcPts val="300"/>
        </a:spcBef>
        <a:buFont typeface="Calibri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spcBef>
          <a:spcPts val="300"/>
        </a:spcBef>
        <a:buFont typeface="Calibri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spcBef>
          <a:spcPts val="300"/>
        </a:spcBef>
        <a:buFont typeface="Calibri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82880" algn="l" defTabSz="914400" rtl="0" eaLnBrk="1" latinLnBrk="0" hangingPunct="1">
        <a:spcBef>
          <a:spcPts val="300"/>
        </a:spcBef>
        <a:buFont typeface="Calibri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80160" indent="-182880" algn="l" defTabSz="914400" rtl="0" eaLnBrk="1" latinLnBrk="0" hangingPunct="1">
        <a:spcBef>
          <a:spcPts val="300"/>
        </a:spcBef>
        <a:buFont typeface="Calibri" pitchFamily="34" charset="0"/>
        <a:buChar char="–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463040" indent="-182880" algn="l" defTabSz="914400" rtl="0" eaLnBrk="1" latinLnBrk="0" hangingPunct="1">
        <a:spcBef>
          <a:spcPts val="300"/>
        </a:spcBef>
        <a:buFont typeface="Calibri" pitchFamily="34" charset="0"/>
        <a:buChar char="–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45920" indent="-182880" algn="l" defTabSz="914400" rtl="0" eaLnBrk="1" latinLnBrk="0" hangingPunct="1">
        <a:spcBef>
          <a:spcPts val="300"/>
        </a:spcBef>
        <a:buFont typeface="Calibri" pitchFamily="34" charset="0"/>
        <a:buChar char="–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6" userDrawn="1">
          <p15:clr>
            <a:srgbClr val="F26B43"/>
          </p15:clr>
        </p15:guide>
        <p15:guide id="2" pos="230" userDrawn="1">
          <p15:clr>
            <a:srgbClr val="F26B43"/>
          </p15:clr>
        </p15:guide>
        <p15:guide id="3" orient="horz" pos="548" userDrawn="1">
          <p15:clr>
            <a:srgbClr val="F26B43"/>
          </p15:clr>
        </p15:guide>
        <p15:guide id="4" orient="horz" pos="692" userDrawn="1">
          <p15:clr>
            <a:srgbClr val="F26B43"/>
          </p15:clr>
        </p15:guide>
        <p15:guide id="5" pos="5530" userDrawn="1">
          <p15:clr>
            <a:srgbClr val="F26B43"/>
          </p15:clr>
        </p15:guide>
        <p15:guide id="6" orient="horz" pos="2937" userDrawn="1">
          <p15:clr>
            <a:srgbClr val="F26B43"/>
          </p15:clr>
        </p15:guide>
        <p15:guide id="7" pos="2765" userDrawn="1">
          <p15:clr>
            <a:srgbClr val="F26B43"/>
          </p15:clr>
        </p15:guide>
        <p15:guide id="8" pos="2995" userDrawn="1">
          <p15:clr>
            <a:srgbClr val="F26B43"/>
          </p15:clr>
        </p15:guide>
        <p15:guide id="9" pos="1901" userDrawn="1">
          <p15:clr>
            <a:srgbClr val="F26B43"/>
          </p15:clr>
        </p15:guide>
        <p15:guide id="10" pos="2045" userDrawn="1">
          <p15:clr>
            <a:srgbClr val="F26B43"/>
          </p15:clr>
        </p15:guide>
        <p15:guide id="11" pos="3715" userDrawn="1">
          <p15:clr>
            <a:srgbClr val="F26B43"/>
          </p15:clr>
        </p15:guide>
        <p15:guide id="12" pos="3859" userDrawn="1">
          <p15:clr>
            <a:srgbClr val="F26B43"/>
          </p15:clr>
        </p15:guide>
        <p15:guide id="13" pos="2880" userDrawn="1">
          <p15:clr>
            <a:srgbClr val="F26B43"/>
          </p15:clr>
        </p15:guide>
        <p15:guide id="14" pos="46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Sprint </a:t>
            </a:r>
            <a:r>
              <a:rPr lang="en-US" dirty="0" smtClean="0"/>
              <a:t>Review 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" b="69"/>
          <a:stretch>
            <a:fillRect/>
          </a:stretch>
        </p:blipFill>
        <p:spPr bwMode="gray"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146225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EC8901B-D28F-4DFA-B8EB-E2065F53C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84" y="-171450"/>
            <a:ext cx="8413750" cy="685800"/>
          </a:xfrm>
        </p:spPr>
        <p:txBody>
          <a:bodyPr/>
          <a:lstStyle/>
          <a:p>
            <a:r>
              <a:rPr lang="en-US" dirty="0"/>
              <a:t>What is a </a:t>
            </a:r>
            <a:r>
              <a:rPr lang="en-US" dirty="0" smtClean="0"/>
              <a:t>Sprint </a:t>
            </a:r>
            <a:r>
              <a:rPr lang="en-US" dirty="0"/>
              <a:t>R</a:t>
            </a:r>
            <a:r>
              <a:rPr lang="en-US" dirty="0" smtClean="0"/>
              <a:t>eview</a:t>
            </a:r>
            <a:r>
              <a:rPr lang="en-US" dirty="0"/>
              <a:t>?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A288164-6D4D-49BA-9AF8-565F8262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xmlns="" id="{9174033C-64E9-4CE5-9E29-F421F1133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1684" y="742950"/>
            <a:ext cx="8912316" cy="152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A </a:t>
            </a:r>
            <a:r>
              <a:rPr lang="en-US" b="1" dirty="0" smtClean="0"/>
              <a:t>Sprint </a:t>
            </a:r>
            <a:r>
              <a:rPr lang="en-US" b="1" dirty="0"/>
              <a:t>R</a:t>
            </a:r>
            <a:r>
              <a:rPr lang="en-US" b="1" dirty="0" smtClean="0"/>
              <a:t>eview </a:t>
            </a:r>
            <a:r>
              <a:rPr lang="en-US" b="1" dirty="0"/>
              <a:t>is the last </a:t>
            </a:r>
            <a:r>
              <a:rPr lang="en-US" b="1" dirty="0" smtClean="0"/>
              <a:t>ceremony </a:t>
            </a:r>
            <a:r>
              <a:rPr lang="en-US" b="1" dirty="0"/>
              <a:t>right before </a:t>
            </a:r>
            <a:r>
              <a:rPr lang="en-US" b="1" dirty="0" smtClean="0"/>
              <a:t>Sprint Retrospective</a:t>
            </a:r>
            <a:r>
              <a:rPr lang="en-US" b="1" dirty="0"/>
              <a:t>, and it…</a:t>
            </a:r>
          </a:p>
          <a:p>
            <a:pPr lvl="0"/>
            <a:r>
              <a:rPr lang="en-US" dirty="0"/>
              <a:t>Focuses on the </a:t>
            </a:r>
            <a:r>
              <a:rPr lang="en-US" i="1" dirty="0"/>
              <a:t>product</a:t>
            </a:r>
            <a:r>
              <a:rPr lang="en-US" dirty="0"/>
              <a:t> built in the </a:t>
            </a:r>
            <a:r>
              <a:rPr lang="en-US" dirty="0" smtClean="0"/>
              <a:t>Sprint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Happens at the end of each </a:t>
            </a:r>
            <a:r>
              <a:rPr lang="en-US" dirty="0" smtClean="0"/>
              <a:t>Sprint </a:t>
            </a:r>
            <a:r>
              <a:rPr lang="en-US" dirty="0"/>
              <a:t>to “inspect and adapt” the results of the </a:t>
            </a:r>
            <a:r>
              <a:rPr lang="en-US" dirty="0" smtClean="0"/>
              <a:t>work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Creates conversations and transparency into what was built, including a demonstration of working software.  </a:t>
            </a:r>
          </a:p>
          <a:p>
            <a:pPr lvl="0"/>
            <a:r>
              <a:rPr lang="en-US" dirty="0"/>
              <a:t>Drives adaptations to the </a:t>
            </a:r>
            <a:r>
              <a:rPr lang="en-US" dirty="0" smtClean="0"/>
              <a:t>Product Backlog </a:t>
            </a:r>
            <a:r>
              <a:rPr lang="en-US" dirty="0"/>
              <a:t>and release plans/backlog </a:t>
            </a:r>
            <a:r>
              <a:rPr lang="en-US" dirty="0" smtClean="0"/>
              <a:t>refinement. </a:t>
            </a:r>
            <a:endParaRPr lang="en-US" dirty="0"/>
          </a:p>
          <a:p>
            <a:pPr lvl="0"/>
            <a:r>
              <a:rPr lang="en-US" dirty="0"/>
              <a:t>Helps the team decide how best to move forward in the next </a:t>
            </a:r>
            <a:r>
              <a:rPr lang="en-US" dirty="0" smtClean="0"/>
              <a:t>Sprint(s</a:t>
            </a:r>
            <a:r>
              <a:rPr lang="en-US" dirty="0"/>
              <a:t>). </a:t>
            </a:r>
          </a:p>
          <a:p>
            <a:pPr lvl="0"/>
            <a:r>
              <a:rPr lang="en-US" dirty="0"/>
              <a:t>Presents only what is completed according to the </a:t>
            </a:r>
            <a:r>
              <a:rPr lang="en-US" dirty="0" smtClean="0"/>
              <a:t>Definition </a:t>
            </a:r>
            <a:r>
              <a:rPr lang="en-US" dirty="0"/>
              <a:t>of </a:t>
            </a:r>
            <a:r>
              <a:rPr lang="en-US" dirty="0" smtClean="0"/>
              <a:t>Done</a:t>
            </a:r>
            <a:r>
              <a:rPr lang="en-US" dirty="0"/>
              <a:t>.</a:t>
            </a:r>
          </a:p>
          <a:p>
            <a:pPr marL="0" lvl="0" indent="0">
              <a:buNone/>
            </a:pPr>
            <a:r>
              <a:rPr lang="en-US" b="1" dirty="0" smtClean="0"/>
              <a:t>For </a:t>
            </a:r>
            <a:r>
              <a:rPr lang="en-US" b="1" dirty="0"/>
              <a:t>a </a:t>
            </a:r>
            <a:r>
              <a:rPr lang="en-US" b="1" dirty="0" smtClean="0"/>
              <a:t>Sprint </a:t>
            </a:r>
            <a:r>
              <a:rPr lang="en-US" b="1" dirty="0"/>
              <a:t>R</a:t>
            </a:r>
            <a:r>
              <a:rPr lang="en-US" b="1" dirty="0" smtClean="0"/>
              <a:t>eview</a:t>
            </a:r>
            <a:r>
              <a:rPr lang="en-US" b="1" dirty="0"/>
              <a:t>, the </a:t>
            </a:r>
            <a:r>
              <a:rPr lang="en-US" b="1" dirty="0" smtClean="0"/>
              <a:t>Product </a:t>
            </a:r>
            <a:r>
              <a:rPr lang="en-US" b="1" dirty="0"/>
              <a:t>O</a:t>
            </a:r>
            <a:r>
              <a:rPr lang="en-US" b="1" dirty="0" smtClean="0"/>
              <a:t>wner</a:t>
            </a:r>
            <a:r>
              <a:rPr lang="en-US" b="1" dirty="0"/>
              <a:t>…</a:t>
            </a:r>
          </a:p>
          <a:p>
            <a:pPr lvl="0"/>
            <a:r>
              <a:rPr lang="en-US" dirty="0"/>
              <a:t>Should be aware of what is done or </a:t>
            </a:r>
            <a:r>
              <a:rPr lang="en-US" dirty="0" smtClean="0"/>
              <a:t>still to do prior </a:t>
            </a:r>
            <a:r>
              <a:rPr lang="en-US" dirty="0" smtClean="0"/>
              <a:t>to the ceremony. </a:t>
            </a:r>
            <a:endParaRPr lang="en-US" dirty="0"/>
          </a:p>
          <a:p>
            <a:pPr lvl="0"/>
            <a:r>
              <a:rPr lang="en-US" dirty="0"/>
              <a:t>Should ideally accept the </a:t>
            </a:r>
            <a:r>
              <a:rPr lang="en-US" dirty="0" smtClean="0"/>
              <a:t>Sprint </a:t>
            </a:r>
            <a:r>
              <a:rPr lang="en-US" dirty="0"/>
              <a:t>results before the </a:t>
            </a:r>
            <a:r>
              <a:rPr lang="en-US" dirty="0" smtClean="0"/>
              <a:t>ceremony. </a:t>
            </a:r>
            <a:r>
              <a:rPr lang="en-US" dirty="0"/>
              <a:t>(But some do it right after the </a:t>
            </a:r>
            <a:r>
              <a:rPr lang="en-US" dirty="0" smtClean="0"/>
              <a:t>Sprint </a:t>
            </a:r>
            <a:r>
              <a:rPr lang="en-US" dirty="0"/>
              <a:t>R</a:t>
            </a:r>
            <a:r>
              <a:rPr lang="en-US" dirty="0" smtClean="0"/>
              <a:t>eview</a:t>
            </a:r>
            <a:r>
              <a:rPr lang="en-US" dirty="0"/>
              <a:t>.)</a:t>
            </a:r>
          </a:p>
          <a:p>
            <a:pPr marL="0" indent="0">
              <a:buNone/>
            </a:pPr>
            <a:r>
              <a:rPr lang="en-US" b="1" dirty="0"/>
              <a:t>The </a:t>
            </a:r>
            <a:r>
              <a:rPr lang="en-US" b="1" dirty="0" smtClean="0"/>
              <a:t>Sprint Review </a:t>
            </a:r>
            <a:r>
              <a:rPr lang="en-US" b="1" dirty="0"/>
              <a:t>should be scheduled…</a:t>
            </a:r>
            <a:endParaRPr lang="en-US" sz="1000" b="1" dirty="0"/>
          </a:p>
          <a:p>
            <a:pPr lvl="0"/>
            <a:r>
              <a:rPr lang="en-US" dirty="0" smtClean="0"/>
              <a:t>Proportional to the Sprint length </a:t>
            </a:r>
            <a:endParaRPr lang="en-US" dirty="0"/>
          </a:p>
          <a:p>
            <a:pPr lvl="1"/>
            <a:r>
              <a:rPr lang="en-US" dirty="0"/>
              <a:t>Good rule of thumb: The </a:t>
            </a:r>
            <a:r>
              <a:rPr lang="en-US" dirty="0" smtClean="0"/>
              <a:t>Sprint </a:t>
            </a:r>
            <a:r>
              <a:rPr lang="en-US" dirty="0"/>
              <a:t>R</a:t>
            </a:r>
            <a:r>
              <a:rPr lang="en-US" dirty="0" smtClean="0"/>
              <a:t>eview </a:t>
            </a:r>
            <a:r>
              <a:rPr lang="en-US" dirty="0"/>
              <a:t>duration </a:t>
            </a:r>
            <a:r>
              <a:rPr lang="en-US" dirty="0" smtClean="0"/>
              <a:t>in hours equals </a:t>
            </a:r>
            <a:r>
              <a:rPr lang="en-US" dirty="0"/>
              <a:t>the </a:t>
            </a:r>
            <a:r>
              <a:rPr lang="en-US" dirty="0" smtClean="0"/>
              <a:t>weeks of </a:t>
            </a:r>
            <a:r>
              <a:rPr lang="en-US" dirty="0"/>
              <a:t>a </a:t>
            </a:r>
            <a:r>
              <a:rPr lang="en-US" dirty="0" smtClean="0"/>
              <a:t>Sprint</a:t>
            </a:r>
            <a:r>
              <a:rPr lang="en-US" dirty="0"/>
              <a:t>, so a two-week </a:t>
            </a:r>
            <a:r>
              <a:rPr lang="en-US" dirty="0" smtClean="0"/>
              <a:t>Sprint </a:t>
            </a:r>
            <a:r>
              <a:rPr lang="en-US" dirty="0"/>
              <a:t>should have a two-hour </a:t>
            </a:r>
            <a:r>
              <a:rPr lang="en-US" dirty="0" smtClean="0"/>
              <a:t>Sprint Review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93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EA3F6C6-10BE-4DC9-AF73-1913C5C2E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82" y="-95250"/>
            <a:ext cx="8413750" cy="685800"/>
          </a:xfrm>
        </p:spPr>
        <p:txBody>
          <a:bodyPr/>
          <a:lstStyle/>
          <a:p>
            <a:r>
              <a:rPr lang="en-US" dirty="0"/>
              <a:t>How is a </a:t>
            </a:r>
            <a:r>
              <a:rPr lang="en-US" dirty="0" smtClean="0"/>
              <a:t>Sprint </a:t>
            </a:r>
            <a:r>
              <a:rPr lang="en-US" dirty="0"/>
              <a:t>R</a:t>
            </a:r>
            <a:r>
              <a:rPr lang="en-US" dirty="0" smtClean="0"/>
              <a:t>eview </a:t>
            </a:r>
            <a:r>
              <a:rPr lang="en-US" dirty="0"/>
              <a:t>planned and who attends?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353" y="932843"/>
            <a:ext cx="8413115" cy="3563938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Sprint Review is </a:t>
            </a:r>
            <a:r>
              <a:rPr lang="en-US" dirty="0"/>
              <a:t>an informal, yet important opportunity for the </a:t>
            </a:r>
            <a:r>
              <a:rPr lang="en-US" dirty="0" smtClean="0"/>
              <a:t>team </a:t>
            </a:r>
            <a:r>
              <a:rPr lang="en-US" dirty="0"/>
              <a:t>to get feedback from people not typically available on a daily basis during </a:t>
            </a:r>
            <a:r>
              <a:rPr lang="en-US" dirty="0" smtClean="0"/>
              <a:t>Sprint </a:t>
            </a:r>
            <a:r>
              <a:rPr lang="en-US" dirty="0"/>
              <a:t>execution. </a:t>
            </a:r>
          </a:p>
          <a:p>
            <a:r>
              <a:rPr lang="en-US" dirty="0"/>
              <a:t>For these individuals, the </a:t>
            </a:r>
            <a:r>
              <a:rPr lang="en-US" dirty="0" smtClean="0"/>
              <a:t>Sprint </a:t>
            </a:r>
            <a:r>
              <a:rPr lang="en-US" dirty="0"/>
              <a:t>R</a:t>
            </a:r>
            <a:r>
              <a:rPr lang="en-US" dirty="0" smtClean="0"/>
              <a:t>eview </a:t>
            </a:r>
            <a:r>
              <a:rPr lang="en-US" dirty="0"/>
              <a:t>is their first opportunity to see and discuss the work produced during the Sprint.</a:t>
            </a:r>
          </a:p>
          <a:p>
            <a:pPr lvl="0"/>
            <a:r>
              <a:rPr lang="en-US" dirty="0"/>
              <a:t>The </a:t>
            </a:r>
            <a:r>
              <a:rPr lang="en-US" dirty="0" smtClean="0"/>
              <a:t>Scrum </a:t>
            </a:r>
            <a:r>
              <a:rPr lang="en-US" dirty="0"/>
              <a:t>team plans and invites the key participants to the </a:t>
            </a:r>
            <a:r>
              <a:rPr lang="en-US" dirty="0" smtClean="0"/>
              <a:t>Sprint Review</a:t>
            </a:r>
            <a:r>
              <a:rPr lang="en-US" dirty="0"/>
              <a:t>, depending on the work completed and area-specific feedback needed. </a:t>
            </a:r>
          </a:p>
          <a:p>
            <a:pPr lvl="0"/>
            <a:r>
              <a:rPr lang="en-US" dirty="0"/>
              <a:t>The </a:t>
            </a:r>
            <a:r>
              <a:rPr lang="en-US" dirty="0" smtClean="0"/>
              <a:t>Scrum </a:t>
            </a:r>
            <a:r>
              <a:rPr lang="en-US" dirty="0"/>
              <a:t>team also decides who will lead meeting and drive the demonstration. </a:t>
            </a:r>
          </a:p>
          <a:p>
            <a:pPr lvl="0"/>
            <a:r>
              <a:rPr lang="en-US" dirty="0"/>
              <a:t>Participants typically include: 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Scrum </a:t>
            </a:r>
            <a:r>
              <a:rPr lang="en-US" dirty="0"/>
              <a:t>team: Product </a:t>
            </a:r>
            <a:r>
              <a:rPr lang="en-US" dirty="0" smtClean="0"/>
              <a:t>Owner</a:t>
            </a:r>
            <a:r>
              <a:rPr lang="en-US" dirty="0"/>
              <a:t>, </a:t>
            </a:r>
            <a:r>
              <a:rPr lang="en-US" dirty="0" smtClean="0"/>
              <a:t>Scrum Master</a:t>
            </a:r>
            <a:r>
              <a:rPr lang="en-US" dirty="0"/>
              <a:t>, </a:t>
            </a:r>
            <a:r>
              <a:rPr lang="en-US" dirty="0" smtClean="0"/>
              <a:t>Development Team</a:t>
            </a:r>
            <a:endParaRPr lang="en-US" dirty="0"/>
          </a:p>
          <a:p>
            <a:pPr lvl="1"/>
            <a:r>
              <a:rPr lang="en-US" dirty="0"/>
              <a:t>Internal stakeholders: </a:t>
            </a:r>
            <a:r>
              <a:rPr lang="en-US" dirty="0" smtClean="0"/>
              <a:t>business </a:t>
            </a:r>
            <a:r>
              <a:rPr lang="en-US" dirty="0"/>
              <a:t>owners, executives, managers, subject matter experts (</a:t>
            </a:r>
            <a:r>
              <a:rPr lang="en-US" dirty="0" smtClean="0"/>
              <a:t>SMEs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Other internal teams: </a:t>
            </a:r>
            <a:r>
              <a:rPr lang="en-US" dirty="0" smtClean="0"/>
              <a:t>sales</a:t>
            </a:r>
            <a:r>
              <a:rPr lang="en-US" dirty="0"/>
              <a:t>, marketing, support, compliance, and others as needed </a:t>
            </a:r>
          </a:p>
          <a:p>
            <a:pPr lvl="1"/>
            <a:r>
              <a:rPr lang="en-US" dirty="0"/>
              <a:t>External stakeholders: </a:t>
            </a:r>
            <a:r>
              <a:rPr lang="en-US" dirty="0" smtClean="0"/>
              <a:t>customers</a:t>
            </a:r>
            <a:r>
              <a:rPr lang="en-US" dirty="0"/>
              <a:t>, end users, partners</a:t>
            </a:r>
          </a:p>
          <a:p>
            <a:endParaRPr lang="en-US" dirty="0"/>
          </a:p>
          <a:p>
            <a:pPr marL="182880" lvl="1" indent="0">
              <a:buNone/>
            </a:pPr>
            <a:endParaRPr lang="en-US" dirty="0"/>
          </a:p>
          <a:p>
            <a:pPr marL="18288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13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05EB-05AB-4350-8862-D44178390B4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8" descr="Image result for sprint 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90550"/>
            <a:ext cx="749421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80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93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ga">
  <a:themeElements>
    <a:clrScheme name="Pega">
      <a:dk1>
        <a:srgbClr val="1F2555"/>
      </a:dk1>
      <a:lt1>
        <a:srgbClr val="FFFFFF"/>
      </a:lt1>
      <a:dk2>
        <a:srgbClr val="00A6A7"/>
      </a:dk2>
      <a:lt2>
        <a:srgbClr val="F4F3F3"/>
      </a:lt2>
      <a:accent1>
        <a:srgbClr val="1F2555"/>
      </a:accent1>
      <a:accent2>
        <a:srgbClr val="00A6A7"/>
      </a:accent2>
      <a:accent3>
        <a:srgbClr val="EC5A28"/>
      </a:accent3>
      <a:accent4>
        <a:srgbClr val="F9CB55"/>
      </a:accent4>
      <a:accent5>
        <a:srgbClr val="D2D0CE"/>
      </a:accent5>
      <a:accent6>
        <a:srgbClr val="ABA9AB"/>
      </a:accent6>
      <a:hlink>
        <a:srgbClr val="1F2555"/>
      </a:hlink>
      <a:folHlink>
        <a:srgbClr val="1F2555"/>
      </a:folHlink>
    </a:clrScheme>
    <a:fontScheme name="Pega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Peg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sq" cmpd="sng" algn="ctr">
          <a:solidFill>
            <a:schemeClr val="phClr"/>
          </a:solidFill>
          <a:prstDash val="solid"/>
        </a:ln>
        <a:ln w="6350" cap="sq" cmpd="sng" algn="ctr">
          <a:solidFill>
            <a:schemeClr val="phClr"/>
          </a:solidFill>
          <a:prstDash val="solid"/>
        </a:ln>
        <a:ln w="635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defRPr sz="1200"/>
        </a:defPPr>
      </a:lstStyle>
      <a:style>
        <a:lnRef idx="0">
          <a:schemeClr val="dk1"/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6350" cap="sq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82880" indent="-182880">
          <a:lnSpc>
            <a:spcPct val="100000"/>
          </a:lnSpc>
          <a:spcBef>
            <a:spcPts val="900"/>
          </a:spcBef>
          <a:buClr>
            <a:srgbClr val="00A6A7"/>
          </a:buClr>
          <a:buFont typeface="Calibri" pitchFamily="34" charset="0"/>
          <a:buChar char="•"/>
          <a:defRPr sz="1200"/>
        </a:defPPr>
      </a:lstStyle>
    </a:txDef>
  </a:objectDefaults>
  <a:extraClrSchemeLst/>
  <a:custClrLst>
    <a:custClr name="Dark Blue 75%">
      <a:srgbClr val="575C80"/>
    </a:custClr>
    <a:custClr name="Dark Blue 50%">
      <a:srgbClr val="8F92AA"/>
    </a:custClr>
    <a:custClr name="Dark Blue 25%">
      <a:srgbClr val="C7C8D4"/>
    </a:custClr>
    <a:custClr name="Teal 75%">
      <a:srgbClr val="40BCBD"/>
    </a:custClr>
    <a:custClr name="Teal 50%">
      <a:srgbClr val="7FD2D3"/>
    </a:custClr>
    <a:custClr name="Teal 25%">
      <a:srgbClr val="BFE9E9"/>
    </a:custClr>
    <a:custClr name="Orange 75%">
      <a:srgbClr val="F1835E"/>
    </a:custClr>
    <a:custClr name="Orange 50%">
      <a:srgbClr val="F5AC93"/>
    </a:custClr>
    <a:custClr name="Orange 25%">
      <a:srgbClr val="FAD6C9"/>
    </a:custClr>
    <a:custClr name="Yellow 75%">
      <a:srgbClr val="FBD880"/>
    </a:custClr>
    <a:custClr name="Yellow 50%">
      <a:srgbClr val="FCE5AA"/>
    </a:custClr>
    <a:custClr name="Yellow 25%">
      <a:srgbClr val="FDF2D4"/>
    </a:custClr>
    <a:custClr name="Light Grey 75%">
      <a:srgbClr val="DDDCDA"/>
    </a:custClr>
    <a:custClr name="Light Grey 50%">
      <a:srgbClr val="E8E7E6"/>
    </a:custClr>
    <a:custClr name="Light Grey 25%">
      <a:srgbClr val="F4F3F3"/>
    </a:custClr>
    <a:custClr name="Dark Grey 75%">
      <a:srgbClr val="C0BFC0"/>
    </a:custClr>
    <a:custClr name="Dark Grey 50%">
      <a:srgbClr val="D5D4D5"/>
    </a:custClr>
    <a:custClr name="Dark Grey 25%">
      <a:srgbClr val="EAE9EA"/>
    </a:custClr>
  </a:custClrLst>
  <a:extLst>
    <a:ext uri="{05A4C25C-085E-4340-85A3-A5531E510DB2}">
      <thm15:themeFamily xmlns:thm15="http://schemas.microsoft.com/office/thememl/2012/main" name="Presentation2" id="{EBFA2389-ACF4-4BCE-9BC7-B03C36FDC342}" vid="{581436BD-14E4-42EC-A9CE-1EE3462CBA4A}"/>
    </a:ext>
  </a:extLst>
</a:theme>
</file>

<file path=ppt/theme/theme2.xml><?xml version="1.0" encoding="utf-8"?>
<a:theme xmlns:a="http://schemas.openxmlformats.org/drawingml/2006/main" name="Pega">
  <a:themeElements>
    <a:clrScheme name="Pega">
      <a:dk1>
        <a:srgbClr val="1F2555"/>
      </a:dk1>
      <a:lt1>
        <a:srgbClr val="FFFFFF"/>
      </a:lt1>
      <a:dk2>
        <a:srgbClr val="00A6A7"/>
      </a:dk2>
      <a:lt2>
        <a:srgbClr val="F4F3F3"/>
      </a:lt2>
      <a:accent1>
        <a:srgbClr val="1F2555"/>
      </a:accent1>
      <a:accent2>
        <a:srgbClr val="00A6A7"/>
      </a:accent2>
      <a:accent3>
        <a:srgbClr val="EC5A28"/>
      </a:accent3>
      <a:accent4>
        <a:srgbClr val="F9CB55"/>
      </a:accent4>
      <a:accent5>
        <a:srgbClr val="D2D0CE"/>
      </a:accent5>
      <a:accent6>
        <a:srgbClr val="ABA9AB"/>
      </a:accent6>
      <a:hlink>
        <a:srgbClr val="1F2555"/>
      </a:hlink>
      <a:folHlink>
        <a:srgbClr val="1F2555"/>
      </a:folHlink>
    </a:clrScheme>
    <a:fontScheme name="Peg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eg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sq" cmpd="sng" algn="ctr">
          <a:solidFill>
            <a:schemeClr val="phClr"/>
          </a:solidFill>
          <a:prstDash val="solid"/>
        </a:ln>
        <a:ln w="6350" cap="sq" cmpd="sng" algn="ctr">
          <a:solidFill>
            <a:schemeClr val="phClr"/>
          </a:solidFill>
          <a:prstDash val="solid"/>
        </a:ln>
        <a:ln w="635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defRPr sz="1200"/>
        </a:defPPr>
      </a:lstStyle>
      <a:style>
        <a:lnRef idx="0">
          <a:schemeClr val="dk1"/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6350" cap="sq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82880" indent="-182880">
          <a:lnSpc>
            <a:spcPct val="100000"/>
          </a:lnSpc>
          <a:spcBef>
            <a:spcPts val="900"/>
          </a:spcBef>
          <a:buClr>
            <a:srgbClr val="00A6A7"/>
          </a:buClr>
          <a:buFont typeface="Calibri" pitchFamily="34" charset="0"/>
          <a:buChar char="•"/>
          <a:defRPr sz="1200"/>
        </a:defPPr>
      </a:lstStyle>
    </a:txDef>
  </a:objectDefaults>
  <a:extraClrSchemeLst/>
  <a:custClrLst>
    <a:custClr name="Dark Blue 75%">
      <a:srgbClr val="575C80"/>
    </a:custClr>
    <a:custClr name="Dark Blue 50%">
      <a:srgbClr val="8F92AA"/>
    </a:custClr>
    <a:custClr name="Dark Blue 25%">
      <a:srgbClr val="C7C8D4"/>
    </a:custClr>
    <a:custClr name="Teal 75%">
      <a:srgbClr val="40BCBD"/>
    </a:custClr>
    <a:custClr name="Teal 50%">
      <a:srgbClr val="7FD2D3"/>
    </a:custClr>
    <a:custClr name="Teal 25%">
      <a:srgbClr val="BFE9E9"/>
    </a:custClr>
    <a:custClr name="Orange 75%">
      <a:srgbClr val="F1835E"/>
    </a:custClr>
    <a:custClr name="Orange 50%">
      <a:srgbClr val="F5AC93"/>
    </a:custClr>
    <a:custClr name="Orange 25%">
      <a:srgbClr val="FAD6C9"/>
    </a:custClr>
    <a:custClr name="Yellow 75%">
      <a:srgbClr val="FBD880"/>
    </a:custClr>
    <a:custClr name="Yellow 50%">
      <a:srgbClr val="FCE5AA"/>
    </a:custClr>
    <a:custClr name="Yellow 25%">
      <a:srgbClr val="FDF2D4"/>
    </a:custClr>
    <a:custClr name="Light Grey 75%">
      <a:srgbClr val="DDDCDA"/>
    </a:custClr>
    <a:custClr name="Light Grey 50%">
      <a:srgbClr val="E8E7E6"/>
    </a:custClr>
    <a:custClr name="Light Grey 25%">
      <a:srgbClr val="F4F3F3"/>
    </a:custClr>
    <a:custClr name="Dark Grey 75%">
      <a:srgbClr val="C0BFC0"/>
    </a:custClr>
    <a:custClr name="Dark Grey 50%">
      <a:srgbClr val="D5D4D5"/>
    </a:custClr>
    <a:custClr name="Dark Grey 25%">
      <a:srgbClr val="EAE9EA"/>
    </a:custClr>
  </a:custClrLst>
</a:theme>
</file>

<file path=ppt/theme/theme3.xml><?xml version="1.0" encoding="utf-8"?>
<a:theme xmlns:a="http://schemas.openxmlformats.org/drawingml/2006/main" name="Pega">
  <a:themeElements>
    <a:clrScheme name="Pega">
      <a:dk1>
        <a:srgbClr val="1F2555"/>
      </a:dk1>
      <a:lt1>
        <a:srgbClr val="FFFFFF"/>
      </a:lt1>
      <a:dk2>
        <a:srgbClr val="00A6A7"/>
      </a:dk2>
      <a:lt2>
        <a:srgbClr val="F4F3F3"/>
      </a:lt2>
      <a:accent1>
        <a:srgbClr val="1F2555"/>
      </a:accent1>
      <a:accent2>
        <a:srgbClr val="00A6A7"/>
      </a:accent2>
      <a:accent3>
        <a:srgbClr val="EC5A28"/>
      </a:accent3>
      <a:accent4>
        <a:srgbClr val="F9CB55"/>
      </a:accent4>
      <a:accent5>
        <a:srgbClr val="D2D0CE"/>
      </a:accent5>
      <a:accent6>
        <a:srgbClr val="ABA9AB"/>
      </a:accent6>
      <a:hlink>
        <a:srgbClr val="1F2555"/>
      </a:hlink>
      <a:folHlink>
        <a:srgbClr val="1F2555"/>
      </a:folHlink>
    </a:clrScheme>
    <a:fontScheme name="Peg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eg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sq" cmpd="sng" algn="ctr">
          <a:solidFill>
            <a:schemeClr val="phClr"/>
          </a:solidFill>
          <a:prstDash val="solid"/>
        </a:ln>
        <a:ln w="6350" cap="sq" cmpd="sng" algn="ctr">
          <a:solidFill>
            <a:schemeClr val="phClr"/>
          </a:solidFill>
          <a:prstDash val="solid"/>
        </a:ln>
        <a:ln w="635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defRPr sz="1200"/>
        </a:defPPr>
      </a:lstStyle>
      <a:style>
        <a:lnRef idx="0">
          <a:schemeClr val="dk1"/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6350" cap="sq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82880" indent="-182880">
          <a:lnSpc>
            <a:spcPct val="100000"/>
          </a:lnSpc>
          <a:spcBef>
            <a:spcPts val="900"/>
          </a:spcBef>
          <a:buClr>
            <a:srgbClr val="00A6A7"/>
          </a:buClr>
          <a:buFont typeface="Calibri" pitchFamily="34" charset="0"/>
          <a:buChar char="•"/>
          <a:defRPr sz="1200"/>
        </a:defPPr>
      </a:lstStyle>
    </a:txDef>
  </a:objectDefaults>
  <a:extraClrSchemeLst/>
  <a:custClrLst>
    <a:custClr name="Dark Blue 75%">
      <a:srgbClr val="575C80"/>
    </a:custClr>
    <a:custClr name="Dark Blue 50%">
      <a:srgbClr val="8F92AA"/>
    </a:custClr>
    <a:custClr name="Dark Blue 25%">
      <a:srgbClr val="C7C8D4"/>
    </a:custClr>
    <a:custClr name="Teal 75%">
      <a:srgbClr val="40BCBD"/>
    </a:custClr>
    <a:custClr name="Teal 50%">
      <a:srgbClr val="7FD2D3"/>
    </a:custClr>
    <a:custClr name="Teal 25%">
      <a:srgbClr val="BFE9E9"/>
    </a:custClr>
    <a:custClr name="Orange 75%">
      <a:srgbClr val="F1835E"/>
    </a:custClr>
    <a:custClr name="Orange 50%">
      <a:srgbClr val="F5AC93"/>
    </a:custClr>
    <a:custClr name="Orange 25%">
      <a:srgbClr val="FAD6C9"/>
    </a:custClr>
    <a:custClr name="Yellow 75%">
      <a:srgbClr val="FBD880"/>
    </a:custClr>
    <a:custClr name="Yellow 50%">
      <a:srgbClr val="FCE5AA"/>
    </a:custClr>
    <a:custClr name="Yellow 25%">
      <a:srgbClr val="FDF2D4"/>
    </a:custClr>
    <a:custClr name="Light Grey 75%">
      <a:srgbClr val="DDDCDA"/>
    </a:custClr>
    <a:custClr name="Light Grey 50%">
      <a:srgbClr val="E8E7E6"/>
    </a:custClr>
    <a:custClr name="Light Grey 25%">
      <a:srgbClr val="F4F3F3"/>
    </a:custClr>
    <a:custClr name="Dark Grey 75%">
      <a:srgbClr val="C0BFC0"/>
    </a:custClr>
    <a:custClr name="Dark Grey 50%">
      <a:srgbClr val="D5D4D5"/>
    </a:custClr>
    <a:custClr name="Dark Grey 25%">
      <a:srgbClr val="EAE9EA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 Pega PowerPoint template</Template>
  <TotalTime>1880</TotalTime>
  <Words>350</Words>
  <Application>Microsoft Office PowerPoint</Application>
  <PresentationFormat>On-screen Show (16:9)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Open Sans</vt:lpstr>
      <vt:lpstr>Pega</vt:lpstr>
      <vt:lpstr>Sprint Review </vt:lpstr>
      <vt:lpstr>What is a Sprint Review? </vt:lpstr>
      <vt:lpstr>How is a Sprint Review planned and who attends?  </vt:lpstr>
      <vt:lpstr>PowerPoint Presentation</vt:lpstr>
      <vt:lpstr>PowerPoint Presentation</vt:lpstr>
    </vt:vector>
  </TitlesOfParts>
  <Manager/>
  <Company>Pega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Release Retrospective</dc:title>
  <dc:subject/>
  <dc:creator>Sultanik, Josh</dc:creator>
  <cp:keywords/>
  <dc:description/>
  <cp:lastModifiedBy>Waterlow, Michele</cp:lastModifiedBy>
  <cp:revision>28</cp:revision>
  <dcterms:created xsi:type="dcterms:W3CDTF">2018-04-25T14:39:55Z</dcterms:created>
  <dcterms:modified xsi:type="dcterms:W3CDTF">2018-05-11T15:26:45Z</dcterms:modified>
  <cp:category/>
</cp:coreProperties>
</file>