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72" r:id="rId3"/>
  </p:sldMasterIdLst>
  <p:notesMasterIdLst>
    <p:notesMasterId r:id="rId6"/>
  </p:notesMasterIdLst>
  <p:sldIdLst>
    <p:sldId id="9065" r:id="rId4"/>
    <p:sldId id="919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85804" autoAdjust="0"/>
  </p:normalViewPr>
  <p:slideViewPr>
    <p:cSldViewPr snapToGrid="0">
      <p:cViewPr varScale="1">
        <p:scale>
          <a:sx n="98" d="100"/>
          <a:sy n="98"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3B84D-3E1B-4B3E-8772-09EE81F9E66A}"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9D206-A1ED-4A5F-A19C-AB247C0503A0}" type="slidenum">
              <a:rPr lang="en-US" smtClean="0"/>
              <a:t>‹#›</a:t>
            </a:fld>
            <a:endParaRPr lang="en-US"/>
          </a:p>
        </p:txBody>
      </p:sp>
    </p:spTree>
    <p:extLst>
      <p:ext uri="{BB962C8B-B14F-4D97-AF65-F5344CB8AC3E}">
        <p14:creationId xmlns:p14="http://schemas.microsoft.com/office/powerpoint/2010/main" val="272866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Please fill in as much information you have, we recognize that you may not have all the details in the early stages of the deal frame.</a:t>
            </a:r>
          </a:p>
        </p:txBody>
      </p:sp>
      <p:sp>
        <p:nvSpPr>
          <p:cNvPr id="4" name="Slide Number Placeholder 3"/>
          <p:cNvSpPr>
            <a:spLocks noGrp="1"/>
          </p:cNvSpPr>
          <p:nvPr>
            <p:ph type="sldNum" sz="quarter" idx="5"/>
          </p:nvPr>
        </p:nvSpPr>
        <p:spPr/>
        <p:txBody>
          <a:bodyPr/>
          <a:lstStyle/>
          <a:p>
            <a:fld id="{6E19D206-A1ED-4A5F-A19C-AB247C0503A0}" type="slidenum">
              <a:rPr lang="en-US" smtClean="0"/>
              <a:t>1</a:t>
            </a:fld>
            <a:endParaRPr lang="en-US"/>
          </a:p>
        </p:txBody>
      </p:sp>
    </p:spTree>
    <p:extLst>
      <p:ext uri="{BB962C8B-B14F-4D97-AF65-F5344CB8AC3E}">
        <p14:creationId xmlns:p14="http://schemas.microsoft.com/office/powerpoint/2010/main" val="3392254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ega Logo" descr="Pega">
            <a:extLst>
              <a:ext uri="{FF2B5EF4-FFF2-40B4-BE49-F238E27FC236}">
                <a16:creationId xmlns:a16="http://schemas.microsoft.com/office/drawing/2014/main" id="{2BBCD954-4969-9A4D-97B9-6962D1DD9417}"/>
              </a:ext>
            </a:extLst>
          </p:cNvPr>
          <p:cNvPicPr>
            <a:picLocks noChangeAspect="1"/>
          </p:cNvPicPr>
          <p:nvPr userDrawn="1"/>
        </p:nvPicPr>
        <p:blipFill>
          <a:blip r:embed="rId2"/>
          <a:stretch>
            <a:fillRect/>
          </a:stretch>
        </p:blipFill>
        <p:spPr bwMode="gray">
          <a:xfrm>
            <a:off x="179996" y="180663"/>
            <a:ext cx="1828800" cy="1640792"/>
          </a:xfrm>
          <a:prstGeom prst="rect">
            <a:avLst/>
          </a:prstGeom>
        </p:spPr>
      </p:pic>
      <p:sp>
        <p:nvSpPr>
          <p:cNvPr id="2" name="Title 1"/>
          <p:cNvSpPr>
            <a:spLocks noGrp="1"/>
          </p:cNvSpPr>
          <p:nvPr>
            <p:ph type="ctrTitle" hasCustomPrompt="1"/>
          </p:nvPr>
        </p:nvSpPr>
        <p:spPr>
          <a:xfrm>
            <a:off x="495666" y="1643080"/>
            <a:ext cx="9410700" cy="1953701"/>
          </a:xfrm>
        </p:spPr>
        <p:txBody>
          <a:bodyPr anchor="b" anchorCtr="0">
            <a:noAutofit/>
          </a:bodyPr>
          <a:lstStyle>
            <a:lvl1pPr>
              <a:defRPr sz="3733">
                <a:solidFill>
                  <a:srgbClr val="00A6A7"/>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9410700"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9410700" cy="243840"/>
          </a:xfrm>
        </p:spPr>
        <p:txBody>
          <a:bodyPr anchor="b" anchorCtr="0">
            <a:noAutofit/>
          </a:bodyPr>
          <a:lstStyle>
            <a:lvl1pPr marL="0" indent="0">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8168218"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800" dirty="0">
                <a:solidFill>
                  <a:schemeClr val="tx1"/>
                </a:solidFill>
              </a:rPr>
              <a:t>© </a:t>
            </a:r>
            <a:r>
              <a:rPr lang="is-IS" sz="800" dirty="0">
                <a:solidFill>
                  <a:schemeClr val="tx1"/>
                </a:solidFill>
              </a:rPr>
              <a:t>2021</a:t>
            </a:r>
            <a:r>
              <a:rPr lang="en-US" sz="800" dirty="0">
                <a:solidFill>
                  <a:schemeClr val="tx1"/>
                </a:solidFill>
              </a:rPr>
              <a:t> Pegasystems Inc</a:t>
            </a:r>
            <a:r>
              <a:rPr lang="en-US" sz="800" baseline="0" dirty="0">
                <a:solidFill>
                  <a:schemeClr val="tx1"/>
                </a:solidFill>
              </a:rPr>
              <a:t>. CONFIDENTIAL</a:t>
            </a:r>
          </a:p>
        </p:txBody>
      </p:sp>
    </p:spTree>
    <p:extLst>
      <p:ext uri="{BB962C8B-B14F-4D97-AF65-F5344CB8AC3E}">
        <p14:creationId xmlns:p14="http://schemas.microsoft.com/office/powerpoint/2010/main" val="11401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14129C2-746D-AD4F-9514-ADDC18E36F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
        <p:nvSpPr>
          <p:cNvPr id="15" name="Title 1"/>
          <p:cNvSpPr>
            <a:spLocks noGrp="1"/>
          </p:cNvSpPr>
          <p:nvPr>
            <p:ph type="ctrTitle" hasCustomPrompt="1"/>
          </p:nvPr>
        </p:nvSpPr>
        <p:spPr>
          <a:xfrm>
            <a:off x="486834" y="2070435"/>
            <a:ext cx="6280149" cy="1953701"/>
          </a:xfrm>
        </p:spPr>
        <p:txBody>
          <a:bodyPr anchor="b" anchorCtr="0">
            <a:noAutofit/>
          </a:bodyPr>
          <a:lstStyle>
            <a:lvl1pPr>
              <a:defRPr sz="3733">
                <a:solidFill>
                  <a:schemeClr val="tx2"/>
                </a:solidFill>
              </a:defRPr>
            </a:lvl1pPr>
          </a:lstStyle>
          <a:p>
            <a:r>
              <a:rPr lang="en-US" dirty="0"/>
              <a:t>[Presentation title, </a:t>
            </a:r>
            <a:br>
              <a:rPr lang="en-US" dirty="0"/>
            </a:br>
            <a:r>
              <a:rPr lang="en-US" dirty="0"/>
              <a:t>sentence case]</a:t>
            </a:r>
          </a:p>
        </p:txBody>
      </p:sp>
      <p:sp>
        <p:nvSpPr>
          <p:cNvPr id="16" name="Subtitle 2"/>
          <p:cNvSpPr>
            <a:spLocks noGrp="1"/>
          </p:cNvSpPr>
          <p:nvPr>
            <p:ph type="subTitle" idx="1" hasCustomPrompt="1"/>
          </p:nvPr>
        </p:nvSpPr>
        <p:spPr>
          <a:xfrm>
            <a:off x="486834" y="4145916"/>
            <a:ext cx="628014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17" name="Text Placeholder 3"/>
          <p:cNvSpPr>
            <a:spLocks noGrp="1"/>
          </p:cNvSpPr>
          <p:nvPr>
            <p:ph type="body" sz="quarter" idx="11" hasCustomPrompt="1"/>
          </p:nvPr>
        </p:nvSpPr>
        <p:spPr>
          <a:xfrm>
            <a:off x="486834" y="5972811"/>
            <a:ext cx="6280149" cy="243840"/>
          </a:xfrm>
        </p:spPr>
        <p:txBody>
          <a:bodyPr anchor="b" anchorCtr="0">
            <a:noAutofit/>
          </a:bodyPr>
          <a:lstStyle>
            <a:lvl1pPr marL="0" indent="0">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9" name="Picture Placeholder 4">
            <a:extLst>
              <a:ext uri="{FF2B5EF4-FFF2-40B4-BE49-F238E27FC236}">
                <a16:creationId xmlns:a16="http://schemas.microsoft.com/office/drawing/2014/main" id="{D2AD21B0-CE23-4CEC-B17A-4A3482AD235D}"/>
              </a:ext>
              <a:ext uri="{C183D7F6-B498-43B3-948B-1728B52AA6E4}">
                <adec:decorative xmlns:adec="http://schemas.microsoft.com/office/drawing/2017/decorative" val="0"/>
              </a:ext>
            </a:extLst>
          </p:cNvPr>
          <p:cNvSpPr>
            <a:spLocks noGrp="1"/>
          </p:cNvSpPr>
          <p:nvPr>
            <p:ph type="pic" sz="quarter" idx="10"/>
          </p:nvPr>
        </p:nvSpPr>
        <p:spPr bwMode="gray">
          <a:xfrm>
            <a:off x="7010400" y="914400"/>
            <a:ext cx="5181600" cy="5943600"/>
          </a:xfrm>
          <a:custGeom>
            <a:avLst/>
            <a:gdLst>
              <a:gd name="connsiteX0" fmla="*/ 2560320 w 3886200"/>
              <a:gd name="connsiteY0" fmla="*/ 0 h 4457700"/>
              <a:gd name="connsiteX1" fmla="*/ 3780721 w 3886200"/>
              <a:gd name="connsiteY1" fmla="*/ 309017 h 4457700"/>
              <a:gd name="connsiteX2" fmla="*/ 3886200 w 3886200"/>
              <a:gd name="connsiteY2" fmla="*/ 373097 h 4457700"/>
              <a:gd name="connsiteX3" fmla="*/ 3886200 w 3886200"/>
              <a:gd name="connsiteY3" fmla="*/ 4457700 h 4457700"/>
              <a:gd name="connsiteX4" fmla="*/ 845581 w 3886200"/>
              <a:gd name="connsiteY4" fmla="*/ 4457700 h 4457700"/>
              <a:gd name="connsiteX5" fmla="*/ 749901 w 3886200"/>
              <a:gd name="connsiteY5" fmla="*/ 4370740 h 4457700"/>
              <a:gd name="connsiteX6" fmla="*/ 0 w 3886200"/>
              <a:gd name="connsiteY6" fmla="*/ 2560320 h 4457700"/>
              <a:gd name="connsiteX7" fmla="*/ 2560320 w 3886200"/>
              <a:gd name="connsiteY7"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200" h="4457700">
                <a:moveTo>
                  <a:pt x="2560320" y="0"/>
                </a:moveTo>
                <a:cubicBezTo>
                  <a:pt x="3002203" y="0"/>
                  <a:pt x="3417941" y="111943"/>
                  <a:pt x="3780721" y="309017"/>
                </a:cubicBezTo>
                <a:lnTo>
                  <a:pt x="3886200" y="373097"/>
                </a:lnTo>
                <a:lnTo>
                  <a:pt x="3886200" y="4457700"/>
                </a:lnTo>
                <a:lnTo>
                  <a:pt x="845581" y="4457700"/>
                </a:lnTo>
                <a:lnTo>
                  <a:pt x="749901" y="4370740"/>
                </a:lnTo>
                <a:cubicBezTo>
                  <a:pt x="286574" y="3907413"/>
                  <a:pt x="0" y="3267333"/>
                  <a:pt x="0" y="2560320"/>
                </a:cubicBezTo>
                <a:cubicBezTo>
                  <a:pt x="0" y="1146294"/>
                  <a:pt x="1146294" y="0"/>
                  <a:pt x="2560320" y="0"/>
                </a:cubicBezTo>
                <a:close/>
              </a:path>
            </a:pathLst>
          </a:custGeom>
          <a:solidFill>
            <a:srgbClr val="D2D0CE"/>
          </a:solidFill>
        </p:spPr>
        <p:txBody>
          <a:bodyPr wrap="square" anchor="ctr" anchorCtr="0">
            <a:noAutofit/>
          </a:bodyPr>
          <a:lstStyle>
            <a:lvl1pPr marL="0" indent="0" algn="ctr">
              <a:spcBef>
                <a:spcPts val="0"/>
              </a:spcBef>
              <a:buNone/>
              <a:defRPr sz="1067"/>
            </a:lvl1pPr>
          </a:lstStyle>
          <a:p>
            <a:r>
              <a:rPr lang="en-US"/>
              <a:t>Click icon to add picture</a:t>
            </a:r>
            <a:endParaRPr lang="en-US" dirty="0"/>
          </a:p>
        </p:txBody>
      </p:sp>
      <p:sp>
        <p:nvSpPr>
          <p:cNvPr id="19" name="Legal">
            <a:extLst>
              <a:ext uri="{FF2B5EF4-FFF2-40B4-BE49-F238E27FC236}">
                <a16:creationId xmlns:a16="http://schemas.microsoft.com/office/drawing/2014/main" id="{0567CF6D-CE83-C945-B06B-A9E112569F03}"/>
              </a:ext>
            </a:extLst>
          </p:cNvPr>
          <p:cNvSpPr txBox="1">
            <a:spLocks/>
          </p:cNvSpPr>
          <p:nvPr userDrawn="1"/>
        </p:nvSpPr>
        <p:spPr>
          <a:xfrm>
            <a:off x="486834"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spTree>
    <p:extLst>
      <p:ext uri="{BB962C8B-B14F-4D97-AF65-F5344CB8AC3E}">
        <p14:creationId xmlns:p14="http://schemas.microsoft.com/office/powerpoint/2010/main" val="3559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1">
    <p:spTree>
      <p:nvGrpSpPr>
        <p:cNvPr id="1" name=""/>
        <p:cNvGrpSpPr/>
        <p:nvPr/>
      </p:nvGrpSpPr>
      <p:grpSpPr>
        <a:xfrm>
          <a:off x="0" y="0"/>
          <a:ext cx="0" cy="0"/>
          <a:chOff x="0" y="0"/>
          <a:chExt cx="0" cy="0"/>
        </a:xfrm>
      </p:grpSpPr>
      <p:pic>
        <p:nvPicPr>
          <p:cNvPr id="33" name="Picture 32" descr="A picture containing light, food, drawing&#10;&#10;Description automatically generated">
            <a:extLst>
              <a:ext uri="{FF2B5EF4-FFF2-40B4-BE49-F238E27FC236}">
                <a16:creationId xmlns:a16="http://schemas.microsoft.com/office/drawing/2014/main" id="{6160A7BA-94C6-274B-868E-7CC66BF532AE}"/>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le 1"/>
          <p:cNvSpPr>
            <a:spLocks noGrp="1"/>
          </p:cNvSpPr>
          <p:nvPr>
            <p:ph type="ctrTitle" hasCustomPrompt="1"/>
          </p:nvPr>
        </p:nvSpPr>
        <p:spPr>
          <a:xfrm>
            <a:off x="495666" y="1643080"/>
            <a:ext cx="7331599" cy="1953701"/>
          </a:xfrm>
        </p:spPr>
        <p:txBody>
          <a:bodyPr anchor="b" anchorCtr="0">
            <a:noAutofit/>
          </a:bodyPr>
          <a:lstStyle>
            <a:lvl1pPr>
              <a:defRPr sz="3733">
                <a:solidFill>
                  <a:schemeClr val="tx2"/>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733159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6705600" cy="243840"/>
          </a:xfrm>
        </p:spPr>
        <p:txBody>
          <a:bodyPr anchor="b" anchorCtr="0">
            <a:noAutofit/>
          </a:bodyPr>
          <a:lstStyle>
            <a:lvl1pPr marL="0" indent="0" algn="l">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486831"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pic>
        <p:nvPicPr>
          <p:cNvPr id="34" name="Picture 33" descr="Logo&#10;&#10;Description automatically generated">
            <a:extLst>
              <a:ext uri="{FF2B5EF4-FFF2-40B4-BE49-F238E27FC236}">
                <a16:creationId xmlns:a16="http://schemas.microsoft.com/office/drawing/2014/main" id="{7E4AB68D-6EDC-B043-8B93-12C58BB2627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Tree>
    <p:extLst>
      <p:ext uri="{BB962C8B-B14F-4D97-AF65-F5344CB8AC3E}">
        <p14:creationId xmlns:p14="http://schemas.microsoft.com/office/powerpoint/2010/main" val="398295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6562EC-1295-DC4C-A8B4-7A8C902943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6697" b="37699"/>
          <a:stretch/>
        </p:blipFill>
        <p:spPr>
          <a:xfrm>
            <a:off x="4779979" y="1272208"/>
            <a:ext cx="7412021" cy="5585791"/>
          </a:xfrm>
          <a:prstGeom prst="rect">
            <a:avLst/>
          </a:prstGeom>
        </p:spPr>
      </p:pic>
      <p:sp>
        <p:nvSpPr>
          <p:cNvPr id="2" name="Title 1"/>
          <p:cNvSpPr>
            <a:spLocks noGrp="1"/>
          </p:cNvSpPr>
          <p:nvPr>
            <p:ph type="ctrTitle" hasCustomPrompt="1"/>
          </p:nvPr>
        </p:nvSpPr>
        <p:spPr>
          <a:xfrm>
            <a:off x="495666" y="1643080"/>
            <a:ext cx="7331599" cy="1953701"/>
          </a:xfrm>
        </p:spPr>
        <p:txBody>
          <a:bodyPr anchor="b" anchorCtr="0">
            <a:noAutofit/>
          </a:bodyPr>
          <a:lstStyle>
            <a:lvl1pPr>
              <a:defRPr sz="3733">
                <a:solidFill>
                  <a:schemeClr val="tx2"/>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733159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6705600" cy="243840"/>
          </a:xfrm>
        </p:spPr>
        <p:txBody>
          <a:bodyPr anchor="b" anchorCtr="0">
            <a:noAutofit/>
          </a:bodyPr>
          <a:lstStyle>
            <a:lvl1pPr marL="0" indent="0" algn="l">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486831"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pic>
        <p:nvPicPr>
          <p:cNvPr id="34" name="Picture 33" descr="Logo&#10;&#10;Description automatically generated">
            <a:extLst>
              <a:ext uri="{FF2B5EF4-FFF2-40B4-BE49-F238E27FC236}">
                <a16:creationId xmlns:a16="http://schemas.microsoft.com/office/drawing/2014/main" id="{7E4AB68D-6EDC-B043-8B93-12C58BB2627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Tree>
    <p:extLst>
      <p:ext uri="{BB962C8B-B14F-4D97-AF65-F5344CB8AC3E}">
        <p14:creationId xmlns:p14="http://schemas.microsoft.com/office/powerpoint/2010/main" val="159519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336E-AA4A-654A-B873-BD254167BFBF}"/>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7" name="Subtitle 2">
            <a:extLst>
              <a:ext uri="{FF2B5EF4-FFF2-40B4-BE49-F238E27FC236}">
                <a16:creationId xmlns:a16="http://schemas.microsoft.com/office/drawing/2014/main" id="{091590E0-630C-414B-B79A-FB17A24379AF}"/>
              </a:ext>
            </a:extLst>
          </p:cNvPr>
          <p:cNvSpPr>
            <a:spLocks noGrp="1"/>
          </p:cNvSpPr>
          <p:nvPr>
            <p:ph type="subTitle" idx="13" hasCustomPrompt="1"/>
          </p:nvPr>
        </p:nvSpPr>
        <p:spPr>
          <a:xfrm>
            <a:off x="486833" y="938783"/>
            <a:ext cx="11217488" cy="365760"/>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4" y="1402080"/>
            <a:ext cx="9410700" cy="4814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2550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178F-4B73-264E-86E1-F3B883DF3548}"/>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9" name="Subtitle 2">
            <a:extLst>
              <a:ext uri="{FF2B5EF4-FFF2-40B4-BE49-F238E27FC236}">
                <a16:creationId xmlns:a16="http://schemas.microsoft.com/office/drawing/2014/main" id="{93E2AA38-1956-A04D-8124-02783C138BED}"/>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5365752"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339418" y="1402080"/>
            <a:ext cx="5365748"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3375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1FDC9C-7C66-A84E-B589-0C4F0C10B5A9}"/>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3E3F424D-E9BA-984B-BF28-8983E00D6E25}"/>
              </a:ext>
            </a:extLst>
          </p:cNvPr>
          <p:cNvSpPr>
            <a:spLocks noGrp="1"/>
          </p:cNvSpPr>
          <p:nvPr>
            <p:ph type="subTitle" idx="17"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3535680"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27737" y="1402080"/>
            <a:ext cx="3535680"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168640" y="1402080"/>
            <a:ext cx="3535680" cy="4814571"/>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25925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EF5128-C943-DE4E-B1DF-34A9B7AC9AD2}"/>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F3095B92-3419-7D47-858B-CFDA4D5A440A}"/>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7376584"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168218" y="1402080"/>
            <a:ext cx="3536101"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32830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33FFCB-F220-AD47-B7EF-01EA89F8B410}"/>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F162D4E5-95CF-2C4C-B8E2-B5DBAA5871E4}"/>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4" y="1402080"/>
            <a:ext cx="3536951"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28585" y="1402080"/>
            <a:ext cx="7375735"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94892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7437EE-4D8B-D048-97DD-865E28F2F33A}"/>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8" name="Subtitle 2"/>
          <p:cNvSpPr>
            <a:spLocks noGrp="1"/>
          </p:cNvSpPr>
          <p:nvPr>
            <p:ph type="subTitle" idx="13" hasCustomPrompt="1"/>
          </p:nvPr>
        </p:nvSpPr>
        <p:spPr>
          <a:xfrm>
            <a:off x="487680"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5" y="1402080"/>
            <a:ext cx="7376584" cy="4814571"/>
          </a:xfrm>
        </p:spPr>
        <p:txBody>
          <a:bodyPr numCol="1" spcCol="0"/>
          <a:lstStyle>
            <a:lvl1pPr marL="304792" indent="-304792">
              <a:buSzPct val="100000"/>
              <a:buFont typeface="+mj-lt"/>
              <a:buAutoNum type="arabicPeriod"/>
              <a:defRPr b="1"/>
            </a:lvl1pPr>
            <a:lvl2pPr marL="548626">
              <a:defRPr/>
            </a:lvl2pPr>
            <a:lvl3pPr marL="804652">
              <a:defRPr/>
            </a:lvl3pPr>
            <a:lvl4pPr marL="1036294">
              <a:defRPr/>
            </a:lvl4pPr>
            <a:lvl5pPr marL="1280128">
              <a:defRPr/>
            </a:lvl5pPr>
            <a:lvl6pPr marL="1523962">
              <a:defRPr/>
            </a:lvl6pPr>
            <a:lvl7pPr marL="1767796">
              <a:defRPr/>
            </a:lvl7pPr>
            <a:lvl8pPr marL="2011630">
              <a:defRPr/>
            </a:lvl8pPr>
            <a:lvl9pPr marL="2255464">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9288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6834" y="487680"/>
            <a:ext cx="11218333" cy="891891"/>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11" name="Subtitle 2">
            <a:extLst>
              <a:ext uri="{FF2B5EF4-FFF2-40B4-BE49-F238E27FC236}">
                <a16:creationId xmlns:a16="http://schemas.microsoft.com/office/drawing/2014/main" id="{64B46E72-D1B7-BA40-A6FE-A530DA960713}"/>
              </a:ext>
            </a:extLst>
          </p:cNvPr>
          <p:cNvSpPr>
            <a:spLocks noGrp="1"/>
          </p:cNvSpPr>
          <p:nvPr>
            <p:ph type="subTitle" idx="13" hasCustomPrompt="1"/>
          </p:nvPr>
        </p:nvSpPr>
        <p:spPr>
          <a:xfrm>
            <a:off x="486833" y="1379571"/>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4" y="1828800"/>
            <a:ext cx="9410700"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1224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336E-AA4A-654A-B873-BD254167BFBF}"/>
              </a:ext>
            </a:extLst>
          </p:cNvPr>
          <p:cNvSpPr>
            <a:spLocks noGrp="1"/>
          </p:cNvSpPr>
          <p:nvPr>
            <p:ph type="title" hasCustomPrompt="1"/>
          </p:nvPr>
        </p:nvSpPr>
        <p:spPr/>
        <p:txBody>
          <a:bodyPr/>
          <a:lstStyle/>
          <a:p>
            <a:r>
              <a:rPr lang="en-US" dirty="0"/>
              <a:t>[Slide title, sentence case, one line max]</a:t>
            </a:r>
          </a:p>
        </p:txBody>
      </p:sp>
      <p:sp>
        <p:nvSpPr>
          <p:cNvPr id="7" name="Subtitle 2">
            <a:extLst>
              <a:ext uri="{FF2B5EF4-FFF2-40B4-BE49-F238E27FC236}">
                <a16:creationId xmlns:a16="http://schemas.microsoft.com/office/drawing/2014/main" id="{091590E0-630C-414B-B79A-FB17A24379AF}"/>
              </a:ext>
            </a:extLst>
          </p:cNvPr>
          <p:cNvSpPr>
            <a:spLocks noGrp="1"/>
          </p:cNvSpPr>
          <p:nvPr>
            <p:ph type="subTitle" idx="13" hasCustomPrompt="1"/>
          </p:nvPr>
        </p:nvSpPr>
        <p:spPr>
          <a:xfrm>
            <a:off x="486833" y="938783"/>
            <a:ext cx="11217488" cy="365760"/>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4" y="1402080"/>
            <a:ext cx="9410700" cy="4814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28517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Round Pho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6834" y="487680"/>
            <a:ext cx="5365751" cy="914400"/>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486834" y="1828800"/>
            <a:ext cx="5365751"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3">
            <a:extLst>
              <a:ext uri="{FF2B5EF4-FFF2-40B4-BE49-F238E27FC236}">
                <a16:creationId xmlns:a16="http://schemas.microsoft.com/office/drawing/2014/main" id="{0C83D155-5105-4339-9C42-2AC87280980D}"/>
              </a:ext>
              <a:ext uri="{C183D7F6-B498-43B3-948B-1728B52AA6E4}">
                <adec:decorative xmlns:adec="http://schemas.microsoft.com/office/drawing/2017/decorative" val="0"/>
              </a:ext>
            </a:extLst>
          </p:cNvPr>
          <p:cNvSpPr>
            <a:spLocks noGrp="1"/>
          </p:cNvSpPr>
          <p:nvPr>
            <p:ph type="pic" sz="quarter" idx="14"/>
          </p:nvPr>
        </p:nvSpPr>
        <p:spPr bwMode="gray">
          <a:xfrm>
            <a:off x="7518401" y="791763"/>
            <a:ext cx="4673601" cy="5119957"/>
          </a:xfrm>
          <a:custGeom>
            <a:avLst/>
            <a:gdLst>
              <a:gd name="connsiteX0" fmla="*/ 1920240 w 3505201"/>
              <a:gd name="connsiteY0" fmla="*/ 0 h 3839968"/>
              <a:gd name="connsiteX1" fmla="*/ 3401990 w 3505201"/>
              <a:gd name="connsiteY1" fmla="*/ 698696 h 3839968"/>
              <a:gd name="connsiteX2" fmla="*/ 3505201 w 3505201"/>
              <a:gd name="connsiteY2" fmla="*/ 836699 h 3839968"/>
              <a:gd name="connsiteX3" fmla="*/ 3505201 w 3505201"/>
              <a:gd name="connsiteY3" fmla="*/ 3003269 h 3839968"/>
              <a:gd name="connsiteX4" fmla="*/ 3401990 w 3505201"/>
              <a:gd name="connsiteY4" fmla="*/ 3141272 h 3839968"/>
              <a:gd name="connsiteX5" fmla="*/ 1920240 w 3505201"/>
              <a:gd name="connsiteY5" fmla="*/ 3839968 h 3839968"/>
              <a:gd name="connsiteX6" fmla="*/ 0 w 3505201"/>
              <a:gd name="connsiteY6" fmla="*/ 1919984 h 3839968"/>
              <a:gd name="connsiteX7" fmla="*/ 1920240 w 3505201"/>
              <a:gd name="connsiteY7" fmla="*/ 0 h 383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01" h="3839968">
                <a:moveTo>
                  <a:pt x="1920240" y="0"/>
                </a:moveTo>
                <a:cubicBezTo>
                  <a:pt x="2516782" y="0"/>
                  <a:pt x="3049790" y="271985"/>
                  <a:pt x="3401990" y="698696"/>
                </a:cubicBezTo>
                <a:lnTo>
                  <a:pt x="3505201" y="836699"/>
                </a:lnTo>
                <a:lnTo>
                  <a:pt x="3505201" y="3003269"/>
                </a:lnTo>
                <a:lnTo>
                  <a:pt x="3401990" y="3141272"/>
                </a:lnTo>
                <a:cubicBezTo>
                  <a:pt x="3049790" y="3567983"/>
                  <a:pt x="2516782" y="3839968"/>
                  <a:pt x="1920240" y="3839968"/>
                </a:cubicBezTo>
                <a:cubicBezTo>
                  <a:pt x="859721" y="3839968"/>
                  <a:pt x="0" y="2980362"/>
                  <a:pt x="0" y="1919984"/>
                </a:cubicBezTo>
                <a:cubicBezTo>
                  <a:pt x="0" y="859606"/>
                  <a:pt x="859721" y="0"/>
                  <a:pt x="1920240" y="0"/>
                </a:cubicBezTo>
                <a:close/>
              </a:path>
            </a:pathLst>
          </a:custGeom>
          <a:solidFill>
            <a:srgbClr val="D0D1DB"/>
          </a:solidFill>
        </p:spPr>
        <p:txBody>
          <a:bodyPr wrap="square" anchor="ctr" anchorCtr="0">
            <a:noAutofit/>
          </a:bodyPr>
          <a:lstStyle>
            <a:lvl1pPr marL="0" indent="0" algn="ctr">
              <a:spcBef>
                <a:spcPts val="0"/>
              </a:spcBef>
              <a:buNone/>
              <a:defRPr sz="1067"/>
            </a:lvl1pPr>
          </a:lstStyle>
          <a:p>
            <a:r>
              <a:rPr lang="en-US"/>
              <a:t>Click icon to add picture</a:t>
            </a:r>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70516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Rectangle photo">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2AEB1DD-977D-1246-971C-1F1E59F32A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0000"/>
          <a:stretch/>
        </p:blipFill>
        <p:spPr>
          <a:xfrm>
            <a:off x="6600527" y="1402080"/>
            <a:ext cx="940676" cy="5455921"/>
          </a:xfrm>
          <a:prstGeom prst="rect">
            <a:avLst/>
          </a:prstGeom>
        </p:spPr>
      </p:pic>
      <p:sp>
        <p:nvSpPr>
          <p:cNvPr id="10" name="Title 1"/>
          <p:cNvSpPr>
            <a:spLocks noGrp="1"/>
          </p:cNvSpPr>
          <p:nvPr>
            <p:ph type="title" hasCustomPrompt="1"/>
          </p:nvPr>
        </p:nvSpPr>
        <p:spPr>
          <a:xfrm>
            <a:off x="486834" y="487680"/>
            <a:ext cx="5365751" cy="914400"/>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486834" y="1828800"/>
            <a:ext cx="5365751"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lvl1pPr>
              <a:defRPr>
                <a:solidFill>
                  <a:schemeClr val="bg1"/>
                </a:solidFill>
              </a:defRPr>
            </a:lvl1pPr>
          </a:lstStyle>
          <a:p>
            <a:fld id="{94C005EB-05AB-4350-8862-D44178390B49}" type="slidenum">
              <a:rPr lang="en-US" smtClean="0"/>
              <a:pPr/>
              <a:t>‹#›</a:t>
            </a:fld>
            <a:endParaRPr lang="en-US" dirty="0"/>
          </a:p>
        </p:txBody>
      </p:sp>
      <p:sp>
        <p:nvSpPr>
          <p:cNvPr id="4" name="Picture Placeholder 3">
            <a:extLst>
              <a:ext uri="{FF2B5EF4-FFF2-40B4-BE49-F238E27FC236}">
                <a16:creationId xmlns:a16="http://schemas.microsoft.com/office/drawing/2014/main" id="{3E7A4B4F-6C1A-B549-9EA8-B77400A6C353}"/>
              </a:ext>
            </a:extLst>
          </p:cNvPr>
          <p:cNvSpPr>
            <a:spLocks noGrp="1"/>
          </p:cNvSpPr>
          <p:nvPr>
            <p:ph type="pic" sz="quarter" idx="19"/>
          </p:nvPr>
        </p:nvSpPr>
        <p:spPr>
          <a:xfrm>
            <a:off x="6949440" y="0"/>
            <a:ext cx="5242560" cy="6858000"/>
          </a:xfrm>
          <a:solidFill>
            <a:schemeClr val="accent5"/>
          </a:solidFill>
        </p:spPr>
        <p:txBody>
          <a:bodyPr/>
          <a:lstStyle>
            <a:lvl1pPr>
              <a:buNone/>
              <a:defRPr/>
            </a:lvl1pPr>
          </a:lstStyle>
          <a:p>
            <a:r>
              <a:rPr lang="en-US"/>
              <a:t>Click icon to add picture</a:t>
            </a:r>
            <a:endParaRPr lang="en-US" dirty="0"/>
          </a:p>
        </p:txBody>
      </p:sp>
    </p:spTree>
    <p:extLst>
      <p:ext uri="{BB962C8B-B14F-4D97-AF65-F5344CB8AC3E}">
        <p14:creationId xmlns:p14="http://schemas.microsoft.com/office/powerpoint/2010/main" val="166352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and half - Navy">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3100866-8E3A-314E-9360-92AF232FB92F}"/>
              </a:ext>
            </a:extLst>
          </p:cNvPr>
          <p:cNvSpPr/>
          <p:nvPr userDrawn="1"/>
        </p:nvSpPr>
        <p:spPr>
          <a:xfrm>
            <a:off x="4424285" y="0"/>
            <a:ext cx="7767715" cy="6858000"/>
          </a:xfrm>
          <a:custGeom>
            <a:avLst/>
            <a:gdLst>
              <a:gd name="connsiteX0" fmla="*/ 1014799 w 5825786"/>
              <a:gd name="connsiteY0" fmla="*/ 0 h 5143500"/>
              <a:gd name="connsiteX1" fmla="*/ 5587580 w 5825786"/>
              <a:gd name="connsiteY1" fmla="*/ 0 h 5143500"/>
              <a:gd name="connsiteX2" fmla="*/ 5825786 w 5825786"/>
              <a:gd name="connsiteY2" fmla="*/ 0 h 5143500"/>
              <a:gd name="connsiteX3" fmla="*/ 5825786 w 5825786"/>
              <a:gd name="connsiteY3" fmla="*/ 5143500 h 5143500"/>
              <a:gd name="connsiteX4" fmla="*/ 5587580 w 5825786"/>
              <a:gd name="connsiteY4" fmla="*/ 5143500 h 5143500"/>
              <a:gd name="connsiteX5" fmla="*/ 0 w 5825786"/>
              <a:gd name="connsiteY5" fmla="*/ 5143500 h 5143500"/>
              <a:gd name="connsiteX6" fmla="*/ 90882 w 5825786"/>
              <a:gd name="connsiteY6" fmla="*/ 5096538 h 5143500"/>
              <a:gd name="connsiteX7" fmla="*/ 1149917 w 5825786"/>
              <a:gd name="connsiteY7" fmla="*/ 1662883 h 5143500"/>
              <a:gd name="connsiteX8" fmla="*/ 1009920 w 5825786"/>
              <a:gd name="connsiteY8" fmla="*/ 2273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86" h="5143500">
                <a:moveTo>
                  <a:pt x="1014799" y="0"/>
                </a:moveTo>
                <a:lnTo>
                  <a:pt x="5587580" y="0"/>
                </a:lnTo>
                <a:lnTo>
                  <a:pt x="5825786" y="0"/>
                </a:lnTo>
                <a:lnTo>
                  <a:pt x="5825786" y="5143500"/>
                </a:lnTo>
                <a:lnTo>
                  <a:pt x="5587580" y="5143500"/>
                </a:lnTo>
                <a:lnTo>
                  <a:pt x="0" y="5143500"/>
                </a:lnTo>
                <a:lnTo>
                  <a:pt x="90882" y="5096538"/>
                </a:lnTo>
                <a:cubicBezTo>
                  <a:pt x="1443270" y="4342357"/>
                  <a:pt x="1447177" y="2594471"/>
                  <a:pt x="1149917" y="1662883"/>
                </a:cubicBezTo>
                <a:cubicBezTo>
                  <a:pt x="878068" y="810290"/>
                  <a:pt x="980151" y="169589"/>
                  <a:pt x="1009920" y="22736"/>
                </a:cubicBezTo>
                <a:close/>
              </a:path>
            </a:pathLst>
          </a:custGeom>
          <a:solidFill>
            <a:srgbClr val="001F5F"/>
          </a:solidFill>
          <a:ln>
            <a:noFill/>
          </a:ln>
        </p:spPr>
        <p:style>
          <a:lnRef idx="0">
            <a:schemeClr val="dk1"/>
          </a:lnRef>
          <a:fillRef idx="1">
            <a:schemeClr val="dk1"/>
          </a:fillRef>
          <a:effectRef idx="0">
            <a:schemeClr val="dk1"/>
          </a:effectRef>
          <a:fontRef idx="minor">
            <a:schemeClr val="lt1"/>
          </a:fontRef>
        </p:style>
        <p:txBody>
          <a:bodyPr wrap="square" rtlCol="0" anchor="ctr">
            <a:noAutofit/>
          </a:bodyPr>
          <a:lstStyle/>
          <a:p>
            <a:pPr algn="ctr"/>
            <a:endParaRPr lang="en-US" sz="1600"/>
          </a:p>
        </p:txBody>
      </p:sp>
      <p:sp>
        <p:nvSpPr>
          <p:cNvPr id="10" name="Title 1"/>
          <p:cNvSpPr>
            <a:spLocks noGrp="1"/>
          </p:cNvSpPr>
          <p:nvPr>
            <p:ph type="title" hasCustomPrompt="1"/>
          </p:nvPr>
        </p:nvSpPr>
        <p:spPr>
          <a:xfrm>
            <a:off x="486834" y="487680"/>
            <a:ext cx="4963708" cy="914400"/>
          </a:xfrm>
        </p:spPr>
        <p:txBody>
          <a:bodyPr/>
          <a:lstStyle>
            <a:lvl1pPr>
              <a:defRPr>
                <a:solidFill>
                  <a:schemeClr val="tx2"/>
                </a:solidFill>
              </a:defRPr>
            </a:lvl1pPr>
          </a:lstStyle>
          <a:p>
            <a:r>
              <a:rPr lang="en-US" dirty="0"/>
              <a:t>[Slide title, sentence case, two lines max]</a:t>
            </a:r>
          </a:p>
        </p:txBody>
      </p:sp>
      <p:sp>
        <p:nvSpPr>
          <p:cNvPr id="3" name="Content Placeholder 2"/>
          <p:cNvSpPr>
            <a:spLocks noGrp="1"/>
          </p:cNvSpPr>
          <p:nvPr>
            <p:ph idx="1"/>
          </p:nvPr>
        </p:nvSpPr>
        <p:spPr>
          <a:xfrm>
            <a:off x="486834" y="1828800"/>
            <a:ext cx="4963708"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lvl1pPr>
              <a:defRPr>
                <a:solidFill>
                  <a:schemeClr val="bg1"/>
                </a:solidFill>
              </a:defRPr>
            </a:lvl1pPr>
          </a:lstStyle>
          <a:p>
            <a:fld id="{94C005EB-05AB-4350-8862-D44178390B49}" type="slidenum">
              <a:rPr lang="en-US" smtClean="0"/>
              <a:pPr/>
              <a:t>‹#›</a:t>
            </a:fld>
            <a:endParaRPr lang="en-US" dirty="0"/>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6338570" y="1828800"/>
            <a:ext cx="5365751" cy="43878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71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and half - Teal">
    <p:spTree>
      <p:nvGrpSpPr>
        <p:cNvPr id="1" name=""/>
        <p:cNvGrpSpPr/>
        <p:nvPr/>
      </p:nvGrpSpPr>
      <p:grpSpPr>
        <a:xfrm>
          <a:off x="0" y="0"/>
          <a:ext cx="0" cy="0"/>
          <a:chOff x="0" y="0"/>
          <a:chExt cx="0" cy="0"/>
        </a:xfrm>
      </p:grpSpPr>
      <p:sp>
        <p:nvSpPr>
          <p:cNvPr id="8" name="Graphic 8">
            <a:extLst>
              <a:ext uri="{FF2B5EF4-FFF2-40B4-BE49-F238E27FC236}">
                <a16:creationId xmlns:a16="http://schemas.microsoft.com/office/drawing/2014/main" id="{3526E079-816E-FB4C-B82B-44A5F689FBCF}"/>
              </a:ext>
            </a:extLst>
          </p:cNvPr>
          <p:cNvSpPr/>
          <p:nvPr userDrawn="1"/>
        </p:nvSpPr>
        <p:spPr>
          <a:xfrm>
            <a:off x="0" y="-1"/>
            <a:ext cx="6034528" cy="6858001"/>
          </a:xfrm>
          <a:custGeom>
            <a:avLst/>
            <a:gdLst>
              <a:gd name="connsiteX0" fmla="*/ 4370701 w 4868644"/>
              <a:gd name="connsiteY0" fmla="*/ 0 h 5165089"/>
              <a:gd name="connsiteX1" fmla="*/ 4804843 w 4868644"/>
              <a:gd name="connsiteY1" fmla="*/ 2399030 h 5165089"/>
              <a:gd name="connsiteX2" fmla="*/ 4081698 w 4868644"/>
              <a:gd name="connsiteY2" fmla="*/ 5165089 h 5165089"/>
              <a:gd name="connsiteX3" fmla="*/ 0 w 4868644"/>
              <a:gd name="connsiteY3" fmla="*/ 5165089 h 5165089"/>
              <a:gd name="connsiteX4" fmla="*/ 0 w 4868644"/>
              <a:gd name="connsiteY4" fmla="*/ 0 h 5165089"/>
              <a:gd name="connsiteX5" fmla="*/ 4370701 w 4868644"/>
              <a:gd name="connsiteY5" fmla="*/ 0 h 516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644" h="5165089">
                <a:moveTo>
                  <a:pt x="4370701" y="0"/>
                </a:moveTo>
                <a:cubicBezTo>
                  <a:pt x="4370701" y="0"/>
                  <a:pt x="5081115" y="1099820"/>
                  <a:pt x="4804843" y="2399030"/>
                </a:cubicBezTo>
                <a:cubicBezTo>
                  <a:pt x="4527298" y="3698239"/>
                  <a:pt x="4081698" y="4420869"/>
                  <a:pt x="4081698" y="5165089"/>
                </a:cubicBezTo>
                <a:lnTo>
                  <a:pt x="0" y="5165089"/>
                </a:lnTo>
                <a:lnTo>
                  <a:pt x="0" y="0"/>
                </a:lnTo>
                <a:lnTo>
                  <a:pt x="4370701" y="0"/>
                </a:lnTo>
                <a:close/>
              </a:path>
            </a:pathLst>
          </a:custGeom>
          <a:solidFill>
            <a:schemeClr val="tx2"/>
          </a:solidFill>
          <a:ln w="12726" cap="flat">
            <a:noFill/>
            <a:prstDash val="solid"/>
            <a:miter/>
          </a:ln>
        </p:spPr>
        <p:txBody>
          <a:bodyPr rtlCol="0" anchor="ctr"/>
          <a:lstStyle/>
          <a:p>
            <a:endParaRPr lang="en-US" sz="2400"/>
          </a:p>
        </p:txBody>
      </p:sp>
      <p:grpSp>
        <p:nvGrpSpPr>
          <p:cNvPr id="9" name="Pega Logo" descr="Pega">
            <a:extLst>
              <a:ext uri="{FF2B5EF4-FFF2-40B4-BE49-F238E27FC236}">
                <a16:creationId xmlns:a16="http://schemas.microsoft.com/office/drawing/2014/main" id="{3550108D-D0A1-404C-AB0B-49EDAF22FBF6}"/>
              </a:ext>
            </a:extLst>
          </p:cNvPr>
          <p:cNvGrpSpPr/>
          <p:nvPr userDrawn="1"/>
        </p:nvGrpSpPr>
        <p:grpSpPr>
          <a:xfrm>
            <a:off x="397084" y="6507197"/>
            <a:ext cx="914400" cy="269823"/>
            <a:chOff x="297813" y="4880397"/>
            <a:chExt cx="685800" cy="202367"/>
          </a:xfrm>
        </p:grpSpPr>
        <p:sp>
          <p:nvSpPr>
            <p:cNvPr id="11" name="AutoShape 3">
              <a:extLst>
                <a:ext uri="{FF2B5EF4-FFF2-40B4-BE49-F238E27FC236}">
                  <a16:creationId xmlns:a16="http://schemas.microsoft.com/office/drawing/2014/main" id="{21E4A6DF-2DF1-0C40-A319-4D47176AA1F0}"/>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a:p>
          </p:txBody>
        </p:sp>
        <p:sp>
          <p:nvSpPr>
            <p:cNvPr id="12" name="Freeform 5">
              <a:extLst>
                <a:ext uri="{FF2B5EF4-FFF2-40B4-BE49-F238E27FC236}">
                  <a16:creationId xmlns:a16="http://schemas.microsoft.com/office/drawing/2014/main" id="{A633375B-4A50-E54D-8442-DCF097F46C86}"/>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58AEA576-0EB3-CC4C-BE1D-566B88BFC10B}"/>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7">
              <a:extLst>
                <a:ext uri="{FF2B5EF4-FFF2-40B4-BE49-F238E27FC236}">
                  <a16:creationId xmlns:a16="http://schemas.microsoft.com/office/drawing/2014/main" id="{10FC6125-8F5A-D14A-8F54-E4FD705F95C3}"/>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10" name="Title 1"/>
          <p:cNvSpPr>
            <a:spLocks noGrp="1"/>
          </p:cNvSpPr>
          <p:nvPr>
            <p:ph type="title" hasCustomPrompt="1"/>
          </p:nvPr>
        </p:nvSpPr>
        <p:spPr>
          <a:xfrm>
            <a:off x="486834" y="487680"/>
            <a:ext cx="4963708" cy="914400"/>
          </a:xfrm>
        </p:spPr>
        <p:txBody>
          <a:bodyPr/>
          <a:lstStyle>
            <a:lvl1pPr>
              <a:defRPr>
                <a:solidFill>
                  <a:schemeClr val="bg1"/>
                </a:solidFill>
              </a:defRPr>
            </a:lvl1pPr>
          </a:lstStyle>
          <a:p>
            <a:r>
              <a:rPr lang="en-US" dirty="0"/>
              <a:t>[Slide title, sentence case, two lines max]</a:t>
            </a:r>
          </a:p>
        </p:txBody>
      </p:sp>
      <p:sp>
        <p:nvSpPr>
          <p:cNvPr id="3" name="Content Placeholder 2"/>
          <p:cNvSpPr>
            <a:spLocks noGrp="1"/>
          </p:cNvSpPr>
          <p:nvPr>
            <p:ph idx="1"/>
          </p:nvPr>
        </p:nvSpPr>
        <p:spPr>
          <a:xfrm>
            <a:off x="486834" y="1828800"/>
            <a:ext cx="4963708" cy="4387851"/>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dirty="0"/>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6338570" y="1828800"/>
            <a:ext cx="5365751" cy="43878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526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01">
    <p:bg>
      <p:bgPr>
        <a:solidFill>
          <a:schemeClr val="bg1"/>
        </a:solidFill>
        <a:effectLst/>
      </p:bgPr>
    </p:bg>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EFBC4A19-4564-0949-85DB-B67074FCEF61}"/>
              </a:ext>
            </a:extLst>
          </p:cNvPr>
          <p:cNvPicPr>
            <a:picLocks noChangeAspect="1"/>
          </p:cNvPicPr>
          <p:nvPr userDrawn="1"/>
        </p:nvPicPr>
        <p:blipFill>
          <a:blip r:embed="rId2"/>
          <a:stretch>
            <a:fillRect/>
          </a:stretch>
        </p:blipFill>
        <p:spPr>
          <a:xfrm>
            <a:off x="1" y="0"/>
            <a:ext cx="12181172" cy="68580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BDF89B67-56F3-C54C-8FC9-98133AECD2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220995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5BD84AB-8CFA-B441-9C02-41468CCAFE50}"/>
              </a:ext>
            </a:extLst>
          </p:cNvPr>
          <p:cNvPicPr>
            <a:picLocks noChangeAspect="1"/>
          </p:cNvPicPr>
          <p:nvPr userDrawn="1"/>
        </p:nvPicPr>
        <p:blipFill>
          <a:blip r:embed="rId2"/>
          <a:stretch>
            <a:fillRect/>
          </a:stretch>
        </p:blipFill>
        <p:spPr>
          <a:xfrm>
            <a:off x="1" y="0"/>
            <a:ext cx="12181172" cy="6858000"/>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pic>
        <p:nvPicPr>
          <p:cNvPr id="17" name="Picture 16" descr="A picture containing drawing&#10;&#10;Description automatically generated">
            <a:extLst>
              <a:ext uri="{FF2B5EF4-FFF2-40B4-BE49-F238E27FC236}">
                <a16:creationId xmlns:a16="http://schemas.microsoft.com/office/drawing/2014/main" id="{6606217D-9070-1B42-BA59-41ABF351D18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Tree>
    <p:extLst>
      <p:ext uri="{BB962C8B-B14F-4D97-AF65-F5344CB8AC3E}">
        <p14:creationId xmlns:p14="http://schemas.microsoft.com/office/powerpoint/2010/main" val="1034690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bg>
      <p:bgPr>
        <a:solidFill>
          <a:schemeClr val="bg1"/>
        </a:solidFill>
        <a:effectLst/>
      </p:bgPr>
    </p:bg>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41BD703A-9815-A543-ACA6-44FEA0C21262}"/>
              </a:ext>
            </a:extLst>
          </p:cNvPr>
          <p:cNvPicPr>
            <a:picLocks noChangeAspect="1"/>
          </p:cNvPicPr>
          <p:nvPr userDrawn="1"/>
        </p:nvPicPr>
        <p:blipFill>
          <a:blip r:embed="rId2"/>
          <a:stretch>
            <a:fillRect/>
          </a:stretch>
        </p:blipFill>
        <p:spPr>
          <a:xfrm>
            <a:off x="1" y="0"/>
            <a:ext cx="12181172" cy="6858000"/>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pic>
        <p:nvPicPr>
          <p:cNvPr id="19" name="Picture 18" descr="A picture containing drawing&#10;&#10;Description automatically generated">
            <a:extLst>
              <a:ext uri="{FF2B5EF4-FFF2-40B4-BE49-F238E27FC236}">
                <a16:creationId xmlns:a16="http://schemas.microsoft.com/office/drawing/2014/main" id="{EBBCC3D1-D17F-6B44-A9E1-057F52C594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Tree>
    <p:extLst>
      <p:ext uri="{BB962C8B-B14F-4D97-AF65-F5344CB8AC3E}">
        <p14:creationId xmlns:p14="http://schemas.microsoft.com/office/powerpoint/2010/main" val="988388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reenshot 0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ACDBBBF-9AB3-154F-86F1-618D1F04837F}"/>
              </a:ext>
              <a:ext uri="{C183D7F6-B498-43B3-948B-1728B52AA6E4}">
                <adec:decorative xmlns:adec="http://schemas.microsoft.com/office/drawing/2017/decorative" val="1"/>
              </a:ext>
            </a:extLst>
          </p:cNvPr>
          <p:cNvSpPr/>
          <p:nvPr userDrawn="1"/>
        </p:nvSpPr>
        <p:spPr bwMode="hidden">
          <a:xfrm>
            <a:off x="0" y="2133600"/>
            <a:ext cx="12192000" cy="4724400"/>
          </a:xfrm>
          <a:prstGeom prst="rect">
            <a:avLst/>
          </a:prstGeom>
          <a:solidFill>
            <a:schemeClr val="tx2"/>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600"/>
          </a:p>
        </p:txBody>
      </p:sp>
      <p:grpSp>
        <p:nvGrpSpPr>
          <p:cNvPr id="7" name="Pega Logo" descr="Pega">
            <a:extLst>
              <a:ext uri="{FF2B5EF4-FFF2-40B4-BE49-F238E27FC236}">
                <a16:creationId xmlns:a16="http://schemas.microsoft.com/office/drawing/2014/main" id="{E2C0F563-4165-2749-A6B8-7A13AFEE3070}"/>
              </a:ext>
            </a:extLst>
          </p:cNvPr>
          <p:cNvGrpSpPr/>
          <p:nvPr userDrawn="1"/>
        </p:nvGrpSpPr>
        <p:grpSpPr>
          <a:xfrm>
            <a:off x="397084" y="6507197"/>
            <a:ext cx="914400" cy="269823"/>
            <a:chOff x="297813" y="4880397"/>
            <a:chExt cx="685800" cy="202367"/>
          </a:xfrm>
        </p:grpSpPr>
        <p:sp>
          <p:nvSpPr>
            <p:cNvPr id="11" name="AutoShape 3">
              <a:extLst>
                <a:ext uri="{FF2B5EF4-FFF2-40B4-BE49-F238E27FC236}">
                  <a16:creationId xmlns:a16="http://schemas.microsoft.com/office/drawing/2014/main" id="{FF19B391-3792-EC47-8177-0F6112B36FBD}"/>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a:p>
          </p:txBody>
        </p:sp>
        <p:sp>
          <p:nvSpPr>
            <p:cNvPr id="12" name="Freeform 5">
              <a:extLst>
                <a:ext uri="{FF2B5EF4-FFF2-40B4-BE49-F238E27FC236}">
                  <a16:creationId xmlns:a16="http://schemas.microsoft.com/office/drawing/2014/main" id="{0631DBB3-61E3-0C44-8DBF-CBE95A307CA3}"/>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B967A7A2-5735-FE4C-9F73-57BFA512E1CD}"/>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7">
              <a:extLst>
                <a:ext uri="{FF2B5EF4-FFF2-40B4-BE49-F238E27FC236}">
                  <a16:creationId xmlns:a16="http://schemas.microsoft.com/office/drawing/2014/main" id="{98BC781C-4904-DD41-B28D-E36178FCE96E}"/>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15" name="Computer">
            <a:extLst>
              <a:ext uri="{FF2B5EF4-FFF2-40B4-BE49-F238E27FC236}">
                <a16:creationId xmlns:a16="http://schemas.microsoft.com/office/drawing/2014/main" id="{A3CF9AEA-F68F-EF4C-AA3D-EA5DAAF66BA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339421" y="1592659"/>
            <a:ext cx="6093879" cy="4643223"/>
          </a:xfrm>
          <a:prstGeom prst="rect">
            <a:avLst/>
          </a:prstGeom>
        </p:spPr>
      </p:pic>
      <p:sp>
        <p:nvSpPr>
          <p:cNvPr id="2" name="Title 1">
            <a:extLst>
              <a:ext uri="{FF2B5EF4-FFF2-40B4-BE49-F238E27FC236}">
                <a16:creationId xmlns:a16="http://schemas.microsoft.com/office/drawing/2014/main" id="{F80560AA-8D17-4849-940B-8979A31C195D}"/>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9" name="Subtitle 2">
            <a:extLst>
              <a:ext uri="{FF2B5EF4-FFF2-40B4-BE49-F238E27FC236}">
                <a16:creationId xmlns:a16="http://schemas.microsoft.com/office/drawing/2014/main" id="{1D981149-6F22-F34C-A7EC-458B378114D2}"/>
              </a:ext>
            </a:extLst>
          </p:cNvPr>
          <p:cNvSpPr>
            <a:spLocks noGrp="1"/>
          </p:cNvSpPr>
          <p:nvPr>
            <p:ph type="subTitle" idx="13" hasCustomPrompt="1"/>
          </p:nvPr>
        </p:nvSpPr>
        <p:spPr>
          <a:xfrm>
            <a:off x="486834" y="1143519"/>
            <a:ext cx="5365748" cy="731520"/>
          </a:xfrm>
        </p:spPr>
        <p:txBody>
          <a:bodyPr>
            <a:noAutofit/>
          </a:bodyPr>
          <a:lstStyle>
            <a:lvl1pPr marL="0" indent="0" algn="l">
              <a:spcBef>
                <a:spcPts val="0"/>
              </a:spcBef>
              <a:buNone/>
              <a:defRPr sz="2133" baseline="0">
                <a:solidFill>
                  <a:schemeClr val="tx1"/>
                </a:solidFill>
              </a:defRPr>
            </a:lvl1pPr>
            <a:lvl2pPr marL="0" indent="0" algn="l">
              <a:spcBef>
                <a:spcPts val="0"/>
              </a:spcBef>
              <a:buNone/>
              <a:defRPr sz="2133">
                <a:solidFill>
                  <a:schemeClr val="tx1"/>
                </a:solidFill>
              </a:defRPr>
            </a:lvl2pPr>
            <a:lvl3pPr marL="0" indent="0" algn="l">
              <a:spcBef>
                <a:spcPts val="0"/>
              </a:spcBef>
              <a:buNone/>
              <a:defRPr sz="2133">
                <a:solidFill>
                  <a:schemeClr val="tx1"/>
                </a:solidFill>
              </a:defRPr>
            </a:lvl3pPr>
            <a:lvl4pPr marL="0" indent="0" algn="l">
              <a:spcBef>
                <a:spcPts val="0"/>
              </a:spcBef>
              <a:buNone/>
              <a:defRPr sz="2133">
                <a:solidFill>
                  <a:schemeClr val="tx1"/>
                </a:solidFill>
              </a:defRPr>
            </a:lvl4pPr>
            <a:lvl5pPr marL="0" indent="0" algn="l">
              <a:spcBef>
                <a:spcPts val="0"/>
              </a:spcBef>
              <a:buNone/>
              <a:defRPr sz="2133">
                <a:solidFill>
                  <a:schemeClr val="tx1"/>
                </a:solidFill>
              </a:defRPr>
            </a:lvl5pPr>
            <a:lvl6pPr marL="0" indent="0" algn="l">
              <a:spcBef>
                <a:spcPts val="0"/>
              </a:spcBef>
              <a:buNone/>
              <a:defRPr sz="2133">
                <a:solidFill>
                  <a:schemeClr val="tx1"/>
                </a:solidFill>
              </a:defRPr>
            </a:lvl6pPr>
            <a:lvl7pPr marL="0" indent="0" algn="l">
              <a:spcBef>
                <a:spcPts val="0"/>
              </a:spcBef>
              <a:buNone/>
              <a:defRPr sz="2133">
                <a:solidFill>
                  <a:schemeClr val="tx1"/>
                </a:solidFill>
              </a:defRPr>
            </a:lvl7pPr>
            <a:lvl8pPr marL="0" indent="0" algn="l">
              <a:spcBef>
                <a:spcPts val="0"/>
              </a:spcBef>
              <a:buNone/>
              <a:defRPr sz="2133">
                <a:solidFill>
                  <a:schemeClr val="tx1"/>
                </a:solidFill>
              </a:defRPr>
            </a:lvl8pPr>
            <a:lvl9pPr marL="0" indent="0" algn="l">
              <a:spcBef>
                <a:spcPts val="0"/>
              </a:spcBef>
              <a:buNone/>
              <a:defRPr sz="2133">
                <a:solidFill>
                  <a:schemeClr val="tx1"/>
                </a:solidFill>
              </a:defRPr>
            </a:lvl9pPr>
          </a:lstStyle>
          <a:p>
            <a:r>
              <a:rPr lang="en-US" dirty="0"/>
              <a:t>[Subtitle/summary/intro, </a:t>
            </a:r>
            <a:br>
              <a:rPr lang="en-US" dirty="0"/>
            </a:br>
            <a:r>
              <a:rPr lang="en-US" dirty="0"/>
              <a:t>two lines max]</a:t>
            </a:r>
          </a:p>
        </p:txBody>
      </p:sp>
      <p:sp>
        <p:nvSpPr>
          <p:cNvPr id="3" name="Content Placeholder 3"/>
          <p:cNvSpPr>
            <a:spLocks noGrp="1"/>
          </p:cNvSpPr>
          <p:nvPr>
            <p:ph idx="1"/>
          </p:nvPr>
        </p:nvSpPr>
        <p:spPr>
          <a:xfrm>
            <a:off x="486834" y="2511552"/>
            <a:ext cx="5365751" cy="3705099"/>
          </a:xfrm>
        </p:spPr>
        <p:txBody>
          <a:bodyPr/>
          <a:lstStyle>
            <a:lvl1pPr>
              <a:buClrTx/>
              <a:defRPr sz="2133">
                <a:solidFill>
                  <a:schemeClr val="bg1"/>
                </a:solidFill>
              </a:defRPr>
            </a:lvl1pPr>
            <a:lvl2pPr>
              <a:defRPr sz="2133">
                <a:solidFill>
                  <a:schemeClr val="bg1"/>
                </a:solidFill>
              </a:defRPr>
            </a:lvl2pPr>
            <a:lvl3pPr>
              <a:defRPr sz="2133">
                <a:solidFill>
                  <a:schemeClr val="bg1"/>
                </a:solidFill>
              </a:defRPr>
            </a:lvl3pPr>
            <a:lvl4pPr>
              <a:defRPr sz="2133">
                <a:solidFill>
                  <a:schemeClr val="bg1"/>
                </a:solidFill>
              </a:defRPr>
            </a:lvl4pPr>
            <a:lvl5pPr>
              <a:defRPr sz="2133">
                <a:solidFill>
                  <a:schemeClr val="bg1"/>
                </a:solidFill>
              </a:defRPr>
            </a:lvl5pPr>
            <a:lvl6pPr>
              <a:defRPr sz="2133">
                <a:solidFill>
                  <a:schemeClr val="bg1"/>
                </a:solidFill>
              </a:defRPr>
            </a:lvl6pPr>
            <a:lvl7pPr>
              <a:defRPr sz="2133">
                <a:solidFill>
                  <a:schemeClr val="bg1"/>
                </a:solidFill>
              </a:defRPr>
            </a:lvl7pPr>
            <a:lvl8pPr>
              <a:defRPr sz="2133">
                <a:solidFill>
                  <a:schemeClr val="bg1"/>
                </a:solidFill>
              </a:defRPr>
            </a:lvl8pPr>
            <a:lvl9pPr>
              <a:defRPr sz="2133">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4">
            <a:extLst>
              <a:ext uri="{FF2B5EF4-FFF2-40B4-BE49-F238E27FC236}">
                <a16:creationId xmlns:a16="http://schemas.microsoft.com/office/drawing/2014/main" id="{D26A8D6E-0146-6E45-869A-B8384C1A7700}"/>
              </a:ext>
            </a:extLst>
          </p:cNvPr>
          <p:cNvSpPr>
            <a:spLocks noGrp="1"/>
          </p:cNvSpPr>
          <p:nvPr>
            <p:ph type="pic" sz="quarter" idx="14"/>
          </p:nvPr>
        </p:nvSpPr>
        <p:spPr bwMode="gray">
          <a:xfrm>
            <a:off x="6578600" y="1828800"/>
            <a:ext cx="5613400" cy="3169920"/>
          </a:xfrm>
          <a:solidFill>
            <a:srgbClr val="D2D0CE"/>
          </a:solidFill>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9" name="Slide Number Placeholder 6"/>
          <p:cNvSpPr>
            <a:spLocks noGrp="1"/>
          </p:cNvSpPr>
          <p:nvPr>
            <p:ph type="sldNum" sz="quarter" idx="12"/>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3549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reenshot 02">
    <p:spTree>
      <p:nvGrpSpPr>
        <p:cNvPr id="1" name=""/>
        <p:cNvGrpSpPr/>
        <p:nvPr/>
      </p:nvGrpSpPr>
      <p:grpSpPr>
        <a:xfrm>
          <a:off x="0" y="0"/>
          <a:ext cx="0" cy="0"/>
          <a:chOff x="0" y="0"/>
          <a:chExt cx="0" cy="0"/>
        </a:xfrm>
      </p:grpSpPr>
      <p:sp>
        <p:nvSpPr>
          <p:cNvPr id="8" name="Circle">
            <a:extLst>
              <a:ext uri="{FF2B5EF4-FFF2-40B4-BE49-F238E27FC236}">
                <a16:creationId xmlns:a16="http://schemas.microsoft.com/office/drawing/2014/main" id="{65981445-C9CE-41A0-A08F-2BF0ACB2B456}"/>
              </a:ext>
              <a:ext uri="{C183D7F6-B498-43B3-948B-1728B52AA6E4}">
                <adec:decorative xmlns:adec="http://schemas.microsoft.com/office/drawing/2017/decorative" val="1"/>
              </a:ext>
            </a:extLst>
          </p:cNvPr>
          <p:cNvSpPr>
            <a:spLocks noChangeAspect="1"/>
          </p:cNvSpPr>
          <p:nvPr userDrawn="1"/>
        </p:nvSpPr>
        <p:spPr bwMode="hidden">
          <a:xfrm>
            <a:off x="5416322" y="0"/>
            <a:ext cx="6775679" cy="6858000"/>
          </a:xfrm>
          <a:custGeom>
            <a:avLst/>
            <a:gdLst>
              <a:gd name="T0" fmla="*/ 5333 w 5333"/>
              <a:gd name="T1" fmla="*/ 0 h 5399"/>
              <a:gd name="T2" fmla="*/ 5333 w 5333"/>
              <a:gd name="T3" fmla="*/ 0 h 5399"/>
              <a:gd name="T4" fmla="*/ 1341 w 5333"/>
              <a:gd name="T5" fmla="*/ 0 h 5399"/>
              <a:gd name="T6" fmla="*/ 0 w 5333"/>
              <a:gd name="T7" fmla="*/ 2699 h 5399"/>
              <a:gd name="T8" fmla="*/ 1341 w 5333"/>
              <a:gd name="T9" fmla="*/ 5399 h 5399"/>
              <a:gd name="T10" fmla="*/ 5333 w 5333"/>
              <a:gd name="T11" fmla="*/ 5399 h 5399"/>
              <a:gd name="T12" fmla="*/ 5333 w 5333"/>
              <a:gd name="T13" fmla="*/ 0 h 5399"/>
            </a:gdLst>
            <a:ahLst/>
            <a:cxnLst>
              <a:cxn ang="0">
                <a:pos x="T0" y="T1"/>
              </a:cxn>
              <a:cxn ang="0">
                <a:pos x="T2" y="T3"/>
              </a:cxn>
              <a:cxn ang="0">
                <a:pos x="T4" y="T5"/>
              </a:cxn>
              <a:cxn ang="0">
                <a:pos x="T6" y="T7"/>
              </a:cxn>
              <a:cxn ang="0">
                <a:pos x="T8" y="T9"/>
              </a:cxn>
              <a:cxn ang="0">
                <a:pos x="T10" y="T11"/>
              </a:cxn>
              <a:cxn ang="0">
                <a:pos x="T12" y="T13"/>
              </a:cxn>
            </a:cxnLst>
            <a:rect l="0" t="0" r="r" b="b"/>
            <a:pathLst>
              <a:path w="5333" h="5399">
                <a:moveTo>
                  <a:pt x="5333" y="0"/>
                </a:moveTo>
                <a:lnTo>
                  <a:pt x="5333" y="0"/>
                </a:lnTo>
                <a:lnTo>
                  <a:pt x="1341" y="0"/>
                </a:lnTo>
                <a:cubicBezTo>
                  <a:pt x="526" y="619"/>
                  <a:pt x="0" y="1598"/>
                  <a:pt x="0" y="2699"/>
                </a:cubicBezTo>
                <a:cubicBezTo>
                  <a:pt x="0" y="3801"/>
                  <a:pt x="526" y="4780"/>
                  <a:pt x="1341" y="5399"/>
                </a:cubicBezTo>
                <a:lnTo>
                  <a:pt x="5333" y="5399"/>
                </a:lnTo>
                <a:lnTo>
                  <a:pt x="5333" y="0"/>
                </a:lnTo>
                <a:close/>
              </a:path>
            </a:pathLst>
          </a:custGeom>
          <a:solidFill>
            <a:srgbClr val="82CEC7"/>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 name="Title 1"/>
          <p:cNvSpPr>
            <a:spLocks noGrp="1"/>
          </p:cNvSpPr>
          <p:nvPr>
            <p:ph type="title" hasCustomPrompt="1"/>
          </p:nvPr>
        </p:nvSpPr>
        <p:spPr>
          <a:xfrm>
            <a:off x="486834" y="487680"/>
            <a:ext cx="5365751" cy="916093"/>
          </a:xfrm>
        </p:spPr>
        <p:txBody>
          <a:bodyPr/>
          <a:lstStyle>
            <a:lvl1pPr>
              <a:defRPr>
                <a:solidFill>
                  <a:schemeClr val="tx2"/>
                </a:solidFill>
              </a:defRPr>
            </a:lvl1pPr>
          </a:lstStyle>
          <a:p>
            <a:r>
              <a:rPr lang="en-US" dirty="0"/>
              <a:t>[Slide title, sentence case, two lines max]</a:t>
            </a:r>
          </a:p>
        </p:txBody>
      </p:sp>
      <p:sp>
        <p:nvSpPr>
          <p:cNvPr id="7" name="Content Placeholder 2"/>
          <p:cNvSpPr>
            <a:spLocks noGrp="1"/>
          </p:cNvSpPr>
          <p:nvPr>
            <p:ph sz="quarter" idx="13"/>
          </p:nvPr>
        </p:nvSpPr>
        <p:spPr>
          <a:xfrm>
            <a:off x="486833" y="1828800"/>
            <a:ext cx="4573164" cy="4387851"/>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3">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6331884" y="1368552"/>
            <a:ext cx="7315200" cy="4120896"/>
          </a:xfrm>
          <a:solidFill>
            <a:srgbClr val="D2D0CE"/>
          </a:solidFill>
          <a:ln w="114300">
            <a:solidFill>
              <a:srgbClr val="000000"/>
            </a:solidFill>
          </a:ln>
          <a:scene3d>
            <a:camera prst="perspectiveLeft"/>
            <a:lightRig rig="threePt" dir="t"/>
          </a:scene3d>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84710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eenshot 03">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65915" y="1752600"/>
            <a:ext cx="5974080" cy="3352800"/>
          </a:xfrm>
          <a:solidFill>
            <a:srgbClr val="ABA9AB"/>
          </a:solidFill>
          <a:ln w="76200">
            <a:solidFill>
              <a:srgbClr val="D2D0CE"/>
            </a:solidFill>
          </a:ln>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7" name="Content Placeholder 2"/>
          <p:cNvSpPr>
            <a:spLocks noGrp="1"/>
          </p:cNvSpPr>
          <p:nvPr>
            <p:ph sz="quarter" idx="13" hasCustomPrompt="1"/>
          </p:nvPr>
        </p:nvSpPr>
        <p:spPr>
          <a:xfrm>
            <a:off x="6339419" y="486834"/>
            <a:ext cx="5365748" cy="5729817"/>
          </a:xfrm>
        </p:spPr>
        <p:txBody>
          <a:bodyPr rIns="91440" anchor="ctr" anchorCtr="0"/>
          <a:lstStyle>
            <a:lvl1pPr marL="0" indent="0">
              <a:lnSpc>
                <a:spcPct val="90000"/>
              </a:lnSpc>
              <a:spcBef>
                <a:spcPts val="0"/>
              </a:spcBef>
              <a:spcAft>
                <a:spcPts val="1200"/>
              </a:spcAft>
              <a:buFontTx/>
              <a:buNone/>
              <a:defRPr sz="3200" b="1">
                <a:solidFill>
                  <a:schemeClr val="tx2"/>
                </a:solidFill>
              </a:defRPr>
            </a:lvl1pPr>
            <a:lvl2pPr marL="243834" indent="-243834">
              <a:spcBef>
                <a:spcPts val="1200"/>
              </a:spcBef>
              <a:buClr>
                <a:schemeClr val="tx2"/>
              </a:buClr>
              <a:buSzPct val="120000"/>
              <a:buFont typeface="Calibri" panose="020F0502020204030204" pitchFamily="34" charset="0"/>
              <a:buChar char="•"/>
              <a:defRPr>
                <a:solidFill>
                  <a:schemeClr val="tx1"/>
                </a:solidFill>
              </a:defRPr>
            </a:lvl2pPr>
            <a:lvl3pPr marL="487668">
              <a:defRPr>
                <a:solidFill>
                  <a:schemeClr val="tx1"/>
                </a:solidFill>
              </a:defRPr>
            </a:lvl3pPr>
            <a:lvl4pPr marL="731502">
              <a:defRPr>
                <a:solidFill>
                  <a:schemeClr val="tx1"/>
                </a:solidFill>
              </a:defRPr>
            </a:lvl4pPr>
            <a:lvl5pPr marL="975336">
              <a:defRPr>
                <a:solidFill>
                  <a:schemeClr val="tx1"/>
                </a:solidFill>
              </a:defRPr>
            </a:lvl5pPr>
            <a:lvl6pPr marL="1219170">
              <a:defRPr baseline="0">
                <a:solidFill>
                  <a:schemeClr val="tx1"/>
                </a:solidFill>
              </a:defRPr>
            </a:lvl6pPr>
            <a:lvl7pPr marL="1463003">
              <a:defRPr baseline="0">
                <a:solidFill>
                  <a:schemeClr val="tx1"/>
                </a:solidFill>
              </a:defRPr>
            </a:lvl7pPr>
            <a:lvl8pPr marL="1706837">
              <a:defRPr baseline="0">
                <a:solidFill>
                  <a:schemeClr val="tx1"/>
                </a:solidFill>
              </a:defRPr>
            </a:lvl8pPr>
            <a:lvl9pPr marL="1950671">
              <a:defRPr baseline="0">
                <a:solidFill>
                  <a:schemeClr val="tx1"/>
                </a:solidFill>
              </a:defRPr>
            </a:lvl9pPr>
          </a:lstStyle>
          <a:p>
            <a:pPr lvl="0"/>
            <a:r>
              <a:rPr lang="en-US" dirty="0"/>
              <a:t>[On this slide, use level one text for slide 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Slide Number Placeholder 4">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428062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Full Photo and Text - Teal Rectangle">
    <p:bg>
      <p:bgPr>
        <a:blipFill dpi="0" rotWithShape="1">
          <a:blip r:embed="rId2">
            <a:extLst>
              <a:ext uri="{BEBA8EAE-BF5A-486C-A8C5-ECC9F3942E4B}">
                <a14:imgProps xmlns:a14="http://schemas.microsoft.com/office/drawing/2010/main">
                  <a14:imgLayer r:embed="rId3">
                    <a14:imgEffect>
                      <a14:sharpenSoften amount="5000"/>
                    </a14:imgEffect>
                    <a14:imgEffect>
                      <a14:colorTemperature colorTemp="6494"/>
                    </a14:imgEffect>
                    <a14:imgEffect>
                      <a14:saturation sat="5000"/>
                    </a14:imgEffect>
                    <a14:imgEffect>
                      <a14:brightnessContrast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EDC37EA-A927-A045-9602-CA002BF997D8}"/>
              </a:ext>
              <a:ext uri="{C183D7F6-B498-43B3-948B-1728B52AA6E4}">
                <adec:decorative xmlns:adec="http://schemas.microsoft.com/office/drawing/2017/decorative" val="1"/>
              </a:ext>
            </a:extLst>
          </p:cNvPr>
          <p:cNvSpPr/>
          <p:nvPr userDrawn="1"/>
        </p:nvSpPr>
        <p:spPr bwMode="hidden">
          <a:xfrm>
            <a:off x="0" y="0"/>
            <a:ext cx="6096000" cy="6858000"/>
          </a:xfrm>
          <a:prstGeom prst="rect">
            <a:avLst/>
          </a:prstGeom>
          <a:solidFill>
            <a:schemeClr val="bg2">
              <a:lumMod val="25000"/>
              <a:alpha val="80000"/>
            </a:schemeClr>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600" dirty="0"/>
          </a:p>
        </p:txBody>
      </p:sp>
      <p:grpSp>
        <p:nvGrpSpPr>
          <p:cNvPr id="7" name="Pega Logo" descr="Pega">
            <a:extLst>
              <a:ext uri="{FF2B5EF4-FFF2-40B4-BE49-F238E27FC236}">
                <a16:creationId xmlns:a16="http://schemas.microsoft.com/office/drawing/2014/main" id="{5E20FC1A-DACB-4C41-B940-DDFA2628536A}"/>
              </a:ext>
            </a:extLst>
          </p:cNvPr>
          <p:cNvGrpSpPr/>
          <p:nvPr userDrawn="1"/>
        </p:nvGrpSpPr>
        <p:grpSpPr>
          <a:xfrm>
            <a:off x="397084" y="6507197"/>
            <a:ext cx="914400" cy="269823"/>
            <a:chOff x="297813" y="4880397"/>
            <a:chExt cx="685800" cy="202367"/>
          </a:xfrm>
        </p:grpSpPr>
        <p:sp>
          <p:nvSpPr>
            <p:cNvPr id="8" name="AutoShape 3">
              <a:extLst>
                <a:ext uri="{FF2B5EF4-FFF2-40B4-BE49-F238E27FC236}">
                  <a16:creationId xmlns:a16="http://schemas.microsoft.com/office/drawing/2014/main" id="{790B1FEE-18E8-2748-8646-A3B3990E98A7}"/>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9" name="Freeform 5">
              <a:extLst>
                <a:ext uri="{FF2B5EF4-FFF2-40B4-BE49-F238E27FC236}">
                  <a16:creationId xmlns:a16="http://schemas.microsoft.com/office/drawing/2014/main" id="{2DF172CD-A600-3348-B26C-A9C3C6497AE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 name="Freeform 6">
              <a:extLst>
                <a:ext uri="{FF2B5EF4-FFF2-40B4-BE49-F238E27FC236}">
                  <a16:creationId xmlns:a16="http://schemas.microsoft.com/office/drawing/2014/main" id="{0D893530-1B41-3142-8611-ACBDD761F65F}"/>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 name="Freeform 7">
              <a:extLst>
                <a:ext uri="{FF2B5EF4-FFF2-40B4-BE49-F238E27FC236}">
                  <a16:creationId xmlns:a16="http://schemas.microsoft.com/office/drawing/2014/main" id="{4F3711FF-1A58-8B45-AE88-281E46747E15}"/>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486833" y="486834"/>
            <a:ext cx="5063256" cy="5729817"/>
          </a:xfrm>
        </p:spPr>
        <p:txBody>
          <a:bodyPr tIns="118872" anchor="ctr" anchorCtr="0"/>
          <a:lstStyle>
            <a:lvl1pPr marL="0" indent="0">
              <a:lnSpc>
                <a:spcPct val="90000"/>
              </a:lnSpc>
              <a:spcBef>
                <a:spcPts val="0"/>
              </a:spcBef>
              <a:buFontTx/>
              <a:buNone/>
              <a:defRPr sz="4800" b="0">
                <a:solidFill>
                  <a:schemeClr val="bg1"/>
                </a:solidFill>
              </a:defRPr>
            </a:lvl1pPr>
            <a:lvl2pPr marL="0" indent="0">
              <a:spcBef>
                <a:spcPts val="1200"/>
              </a:spcBef>
              <a:buSzPct val="120000"/>
              <a:buFontTx/>
              <a:buNone/>
              <a:defRPr sz="2400" b="1">
                <a:solidFill>
                  <a:schemeClr val="tx1"/>
                </a:solidFill>
              </a:defRPr>
            </a:lvl2pPr>
            <a:lvl3pPr marL="243834" indent="-243834">
              <a:spcBef>
                <a:spcPts val="1200"/>
              </a:spcBef>
              <a:buSzPct val="120000"/>
              <a:buFont typeface="Calibri" panose="020F0502020204030204" pitchFamily="34" charset="0"/>
              <a:buChar char="•"/>
              <a:defRPr>
                <a:solidFill>
                  <a:schemeClr val="bg1"/>
                </a:solidFill>
              </a:defRPr>
            </a:lvl3pPr>
            <a:lvl4pPr marL="487668">
              <a:defRPr>
                <a:solidFill>
                  <a:schemeClr val="bg1"/>
                </a:solidFill>
              </a:defRPr>
            </a:lvl4pPr>
            <a:lvl5pPr marL="731502">
              <a:defRPr>
                <a:solidFill>
                  <a:schemeClr val="bg1"/>
                </a:solidFill>
              </a:defRPr>
            </a:lvl5pPr>
            <a:lvl6pPr marL="975336">
              <a:defRPr>
                <a:solidFill>
                  <a:schemeClr val="bg1"/>
                </a:solidFill>
              </a:defRPr>
            </a:lvl6pPr>
            <a:lvl7pPr marL="1219170">
              <a:defRPr>
                <a:solidFill>
                  <a:schemeClr val="bg1"/>
                </a:solidFill>
              </a:defRPr>
            </a:lvl7pPr>
            <a:lvl8pPr marL="1463003">
              <a:defRPr>
                <a:solidFill>
                  <a:schemeClr val="bg1"/>
                </a:solidFill>
              </a:defRPr>
            </a:lvl8pPr>
            <a:lvl9pPr marL="1706837">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B62BB80F-D86B-E74B-9604-EDC761C06C50}"/>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3D2A5E67-64A9-594B-BE38-8DFC3B58C78C}"/>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30886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7437EE-4D8B-D048-97DD-865E28F2F33A}"/>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8" name="Subtitle 2"/>
          <p:cNvSpPr>
            <a:spLocks noGrp="1"/>
          </p:cNvSpPr>
          <p:nvPr>
            <p:ph type="subTitle" idx="13" hasCustomPrompt="1"/>
          </p:nvPr>
        </p:nvSpPr>
        <p:spPr>
          <a:xfrm>
            <a:off x="487680"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15391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23469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807F7F-ECE6-9147-BA04-04F76DD0685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083" t="22519"/>
          <a:stretch/>
        </p:blipFill>
        <p:spPr>
          <a:xfrm>
            <a:off x="-1" y="0"/>
            <a:ext cx="3360484" cy="4612181"/>
          </a:xfrm>
          <a:prstGeom prst="rect">
            <a:avLst/>
          </a:prstGeom>
        </p:spPr>
      </p:pic>
      <p:sp>
        <p:nvSpPr>
          <p:cNvPr id="6" name="Text Placeholder 5">
            <a:extLst>
              <a:ext uri="{FF2B5EF4-FFF2-40B4-BE49-F238E27FC236}">
                <a16:creationId xmlns:a16="http://schemas.microsoft.com/office/drawing/2014/main" id="{1C07B9A7-83BA-2944-B480-9EC1CF253555}"/>
              </a:ext>
            </a:extLst>
          </p:cNvPr>
          <p:cNvSpPr>
            <a:spLocks noGrp="1"/>
          </p:cNvSpPr>
          <p:nvPr>
            <p:ph type="body" sz="quarter" idx="17"/>
          </p:nvPr>
        </p:nvSpPr>
        <p:spPr>
          <a:xfrm>
            <a:off x="4131733" y="3776179"/>
            <a:ext cx="7376584" cy="2478572"/>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42D5CC0B-C07B-5641-A680-87E998A7F83D}"/>
              </a:ext>
            </a:extLst>
          </p:cNvPr>
          <p:cNvSpPr>
            <a:spLocks noGrp="1"/>
          </p:cNvSpPr>
          <p:nvPr>
            <p:ph type="body" sz="quarter" idx="16"/>
          </p:nvPr>
        </p:nvSpPr>
        <p:spPr>
          <a:xfrm>
            <a:off x="4131733" y="891117"/>
            <a:ext cx="7376584" cy="2537883"/>
          </a:xfrm>
        </p:spPr>
        <p:txBody>
          <a:bodyPr anchor="b"/>
          <a:lstStyle>
            <a:lvl1pPr marL="0" indent="0">
              <a:buNone/>
              <a:tabLst/>
              <a:defRPr sz="3200">
                <a:solidFill>
                  <a:schemeClr val="tx2"/>
                </a:solidFill>
              </a:defRPr>
            </a:lvl1pPr>
            <a:lvl2pPr marL="0" indent="0">
              <a:buNone/>
              <a:tabLst/>
              <a:defRPr sz="1867" b="1">
                <a:solidFill>
                  <a:schemeClr val="tx2"/>
                </a:solidFill>
              </a:defRPr>
            </a:lvl2pPr>
          </a:lstStyle>
          <a:p>
            <a:pPr lvl="0"/>
            <a:r>
              <a:rPr lang="en-US"/>
              <a:t>Click to edit Master text styles</a:t>
            </a:r>
          </a:p>
          <a:p>
            <a:pPr lvl="1"/>
            <a:r>
              <a:rPr lang="en-US"/>
              <a:t>Second level</a:t>
            </a:r>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12238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07B9A7-83BA-2944-B480-9EC1CF253555}"/>
              </a:ext>
            </a:extLst>
          </p:cNvPr>
          <p:cNvSpPr>
            <a:spLocks noGrp="1"/>
          </p:cNvSpPr>
          <p:nvPr>
            <p:ph type="body" sz="quarter" idx="17"/>
          </p:nvPr>
        </p:nvSpPr>
        <p:spPr>
          <a:xfrm>
            <a:off x="4131733" y="3776179"/>
            <a:ext cx="7376584" cy="2478572"/>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42D5CC0B-C07B-5641-A680-87E998A7F83D}"/>
              </a:ext>
            </a:extLst>
          </p:cNvPr>
          <p:cNvSpPr>
            <a:spLocks noGrp="1"/>
          </p:cNvSpPr>
          <p:nvPr>
            <p:ph type="body" sz="quarter" idx="16"/>
          </p:nvPr>
        </p:nvSpPr>
        <p:spPr>
          <a:xfrm>
            <a:off x="4131733" y="891117"/>
            <a:ext cx="7376584" cy="2537883"/>
          </a:xfrm>
        </p:spPr>
        <p:txBody>
          <a:bodyPr anchor="b"/>
          <a:lstStyle>
            <a:lvl1pPr marL="0" indent="0">
              <a:buNone/>
              <a:tabLst/>
              <a:defRPr sz="3200">
                <a:solidFill>
                  <a:schemeClr val="tx2"/>
                </a:solidFill>
              </a:defRPr>
            </a:lvl1pPr>
            <a:lvl2pPr marL="0" indent="0">
              <a:buNone/>
              <a:tabLst/>
              <a:defRPr sz="1867" b="1">
                <a:solidFill>
                  <a:schemeClr val="tx2"/>
                </a:solidFill>
              </a:defRPr>
            </a:lvl2pPr>
          </a:lstStyle>
          <a:p>
            <a:pPr lvl="0"/>
            <a:r>
              <a:rPr lang="en-US"/>
              <a:t>Click to edit Master text styles</a:t>
            </a:r>
          </a:p>
          <a:p>
            <a:pPr lvl="1"/>
            <a:r>
              <a:rPr lang="en-US"/>
              <a:t>Second level</a:t>
            </a:r>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pic>
        <p:nvPicPr>
          <p:cNvPr id="10" name="Picture 9" descr="A picture containing room&#10;&#10;Description automatically generated">
            <a:extLst>
              <a:ext uri="{FF2B5EF4-FFF2-40B4-BE49-F238E27FC236}">
                <a16:creationId xmlns:a16="http://schemas.microsoft.com/office/drawing/2014/main" id="{B55602A6-2FC7-EA49-9658-36B71C7D6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6147"/>
            <a:ext cx="4285011" cy="3445148"/>
          </a:xfrm>
          <a:prstGeom prst="rect">
            <a:avLst/>
          </a:prstGeom>
        </p:spPr>
      </p:pic>
    </p:spTree>
    <p:extLst>
      <p:ext uri="{BB962C8B-B14F-4D97-AF65-F5344CB8AC3E}">
        <p14:creationId xmlns:p14="http://schemas.microsoft.com/office/powerpoint/2010/main" val="18280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07" name="Picture 106" descr="Icon&#10;&#10;Description automatically generated">
            <a:extLst>
              <a:ext uri="{FF2B5EF4-FFF2-40B4-BE49-F238E27FC236}">
                <a16:creationId xmlns:a16="http://schemas.microsoft.com/office/drawing/2014/main" id="{502E9CFD-E6CE-CB4C-903B-227BFFEB443E}"/>
              </a:ext>
            </a:extLst>
          </p:cNvPr>
          <p:cNvPicPr>
            <a:picLocks noChangeAspect="1"/>
          </p:cNvPicPr>
          <p:nvPr userDrawn="1"/>
        </p:nvPicPr>
        <p:blipFill rotWithShape="1">
          <a:blip r:embed="rId2"/>
          <a:srcRect b="442"/>
          <a:stretch/>
        </p:blipFill>
        <p:spPr>
          <a:xfrm>
            <a:off x="0" y="0"/>
            <a:ext cx="12192000" cy="6858000"/>
          </a:xfrm>
          <a:prstGeom prst="rect">
            <a:avLst/>
          </a:prstGeom>
        </p:spPr>
      </p:pic>
      <p:pic>
        <p:nvPicPr>
          <p:cNvPr id="109" name="Picture 108" descr="Logo&#10;&#10;Description automatically generated">
            <a:extLst>
              <a:ext uri="{FF2B5EF4-FFF2-40B4-BE49-F238E27FC236}">
                <a16:creationId xmlns:a16="http://schemas.microsoft.com/office/drawing/2014/main" id="{E91D6203-F6DF-E14B-BF5F-8E4140C5F7E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84134" y="1723785"/>
            <a:ext cx="3623733" cy="3251200"/>
          </a:xfrm>
          <a:prstGeom prst="rect">
            <a:avLst/>
          </a:prstGeom>
        </p:spPr>
      </p:pic>
    </p:spTree>
    <p:extLst>
      <p:ext uri="{BB962C8B-B14F-4D97-AF65-F5344CB8AC3E}">
        <p14:creationId xmlns:p14="http://schemas.microsoft.com/office/powerpoint/2010/main" val="851138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14129C2-746D-AD4F-9514-ADDC18E36F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
        <p:nvSpPr>
          <p:cNvPr id="15" name="Title 1"/>
          <p:cNvSpPr>
            <a:spLocks noGrp="1"/>
          </p:cNvSpPr>
          <p:nvPr>
            <p:ph type="ctrTitle" hasCustomPrompt="1"/>
          </p:nvPr>
        </p:nvSpPr>
        <p:spPr>
          <a:xfrm>
            <a:off x="486834" y="2070435"/>
            <a:ext cx="6280149" cy="1953701"/>
          </a:xfrm>
        </p:spPr>
        <p:txBody>
          <a:bodyPr anchor="b" anchorCtr="0">
            <a:noAutofit/>
          </a:bodyPr>
          <a:lstStyle>
            <a:lvl1pPr>
              <a:defRPr sz="3733">
                <a:solidFill>
                  <a:schemeClr val="tx2"/>
                </a:solidFill>
              </a:defRPr>
            </a:lvl1pPr>
          </a:lstStyle>
          <a:p>
            <a:r>
              <a:rPr lang="en-US" dirty="0"/>
              <a:t>[Presentation title, </a:t>
            </a:r>
            <a:br>
              <a:rPr lang="en-US" dirty="0"/>
            </a:br>
            <a:r>
              <a:rPr lang="en-US" dirty="0"/>
              <a:t>sentence case]</a:t>
            </a:r>
          </a:p>
        </p:txBody>
      </p:sp>
      <p:sp>
        <p:nvSpPr>
          <p:cNvPr id="16" name="Subtitle 2"/>
          <p:cNvSpPr>
            <a:spLocks noGrp="1"/>
          </p:cNvSpPr>
          <p:nvPr>
            <p:ph type="subTitle" idx="1" hasCustomPrompt="1"/>
          </p:nvPr>
        </p:nvSpPr>
        <p:spPr>
          <a:xfrm>
            <a:off x="486834" y="4145916"/>
            <a:ext cx="628014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17" name="Text Placeholder 3"/>
          <p:cNvSpPr>
            <a:spLocks noGrp="1"/>
          </p:cNvSpPr>
          <p:nvPr>
            <p:ph type="body" sz="quarter" idx="11" hasCustomPrompt="1"/>
          </p:nvPr>
        </p:nvSpPr>
        <p:spPr>
          <a:xfrm>
            <a:off x="486834" y="5972811"/>
            <a:ext cx="6280149" cy="243840"/>
          </a:xfrm>
        </p:spPr>
        <p:txBody>
          <a:bodyPr anchor="b" anchorCtr="0">
            <a:noAutofit/>
          </a:bodyPr>
          <a:lstStyle>
            <a:lvl1pPr marL="0" indent="0">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9" name="Picture Placeholder 4">
            <a:extLst>
              <a:ext uri="{FF2B5EF4-FFF2-40B4-BE49-F238E27FC236}">
                <a16:creationId xmlns:a16="http://schemas.microsoft.com/office/drawing/2014/main" id="{D2AD21B0-CE23-4CEC-B17A-4A3482AD235D}"/>
              </a:ext>
              <a:ext uri="{C183D7F6-B498-43B3-948B-1728B52AA6E4}">
                <adec:decorative xmlns:adec="http://schemas.microsoft.com/office/drawing/2017/decorative" val="0"/>
              </a:ext>
            </a:extLst>
          </p:cNvPr>
          <p:cNvSpPr>
            <a:spLocks noGrp="1"/>
          </p:cNvSpPr>
          <p:nvPr>
            <p:ph type="pic" sz="quarter" idx="10"/>
          </p:nvPr>
        </p:nvSpPr>
        <p:spPr bwMode="gray">
          <a:xfrm>
            <a:off x="7010400" y="914400"/>
            <a:ext cx="5181600" cy="5943600"/>
          </a:xfrm>
          <a:custGeom>
            <a:avLst/>
            <a:gdLst>
              <a:gd name="connsiteX0" fmla="*/ 2560320 w 3886200"/>
              <a:gd name="connsiteY0" fmla="*/ 0 h 4457700"/>
              <a:gd name="connsiteX1" fmla="*/ 3780721 w 3886200"/>
              <a:gd name="connsiteY1" fmla="*/ 309017 h 4457700"/>
              <a:gd name="connsiteX2" fmla="*/ 3886200 w 3886200"/>
              <a:gd name="connsiteY2" fmla="*/ 373097 h 4457700"/>
              <a:gd name="connsiteX3" fmla="*/ 3886200 w 3886200"/>
              <a:gd name="connsiteY3" fmla="*/ 4457700 h 4457700"/>
              <a:gd name="connsiteX4" fmla="*/ 845581 w 3886200"/>
              <a:gd name="connsiteY4" fmla="*/ 4457700 h 4457700"/>
              <a:gd name="connsiteX5" fmla="*/ 749901 w 3886200"/>
              <a:gd name="connsiteY5" fmla="*/ 4370740 h 4457700"/>
              <a:gd name="connsiteX6" fmla="*/ 0 w 3886200"/>
              <a:gd name="connsiteY6" fmla="*/ 2560320 h 4457700"/>
              <a:gd name="connsiteX7" fmla="*/ 2560320 w 3886200"/>
              <a:gd name="connsiteY7"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200" h="4457700">
                <a:moveTo>
                  <a:pt x="2560320" y="0"/>
                </a:moveTo>
                <a:cubicBezTo>
                  <a:pt x="3002203" y="0"/>
                  <a:pt x="3417941" y="111943"/>
                  <a:pt x="3780721" y="309017"/>
                </a:cubicBezTo>
                <a:lnTo>
                  <a:pt x="3886200" y="373097"/>
                </a:lnTo>
                <a:lnTo>
                  <a:pt x="3886200" y="4457700"/>
                </a:lnTo>
                <a:lnTo>
                  <a:pt x="845581" y="4457700"/>
                </a:lnTo>
                <a:lnTo>
                  <a:pt x="749901" y="4370740"/>
                </a:lnTo>
                <a:cubicBezTo>
                  <a:pt x="286574" y="3907413"/>
                  <a:pt x="0" y="3267333"/>
                  <a:pt x="0" y="2560320"/>
                </a:cubicBezTo>
                <a:cubicBezTo>
                  <a:pt x="0" y="1146294"/>
                  <a:pt x="1146294" y="0"/>
                  <a:pt x="2560320" y="0"/>
                </a:cubicBezTo>
                <a:close/>
              </a:path>
            </a:pathLst>
          </a:custGeom>
          <a:solidFill>
            <a:srgbClr val="D2D0CE"/>
          </a:solidFill>
        </p:spPr>
        <p:txBody>
          <a:bodyPr wrap="square" anchor="ctr" anchorCtr="0">
            <a:noAutofit/>
          </a:bodyPr>
          <a:lstStyle>
            <a:lvl1pPr marL="0" indent="0" algn="ctr">
              <a:spcBef>
                <a:spcPts val="0"/>
              </a:spcBef>
              <a:buNone/>
              <a:defRPr sz="1067"/>
            </a:lvl1pPr>
          </a:lstStyle>
          <a:p>
            <a:r>
              <a:rPr lang="en-US"/>
              <a:t>Click icon to add picture</a:t>
            </a:r>
            <a:endParaRPr lang="en-US" dirty="0"/>
          </a:p>
        </p:txBody>
      </p:sp>
      <p:sp>
        <p:nvSpPr>
          <p:cNvPr id="19" name="Legal">
            <a:extLst>
              <a:ext uri="{FF2B5EF4-FFF2-40B4-BE49-F238E27FC236}">
                <a16:creationId xmlns:a16="http://schemas.microsoft.com/office/drawing/2014/main" id="{0567CF6D-CE83-C945-B06B-A9E112569F03}"/>
              </a:ext>
            </a:extLst>
          </p:cNvPr>
          <p:cNvSpPr txBox="1">
            <a:spLocks/>
          </p:cNvSpPr>
          <p:nvPr userDrawn="1"/>
        </p:nvSpPr>
        <p:spPr>
          <a:xfrm>
            <a:off x="486834"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spTree>
    <p:extLst>
      <p:ext uri="{BB962C8B-B14F-4D97-AF65-F5344CB8AC3E}">
        <p14:creationId xmlns:p14="http://schemas.microsoft.com/office/powerpoint/2010/main" val="243331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1">
    <p:spTree>
      <p:nvGrpSpPr>
        <p:cNvPr id="1" name=""/>
        <p:cNvGrpSpPr/>
        <p:nvPr/>
      </p:nvGrpSpPr>
      <p:grpSpPr>
        <a:xfrm>
          <a:off x="0" y="0"/>
          <a:ext cx="0" cy="0"/>
          <a:chOff x="0" y="0"/>
          <a:chExt cx="0" cy="0"/>
        </a:xfrm>
      </p:grpSpPr>
      <p:pic>
        <p:nvPicPr>
          <p:cNvPr id="33" name="Picture 32" descr="A picture containing light, food, drawing&#10;&#10;Description automatically generated">
            <a:extLst>
              <a:ext uri="{FF2B5EF4-FFF2-40B4-BE49-F238E27FC236}">
                <a16:creationId xmlns:a16="http://schemas.microsoft.com/office/drawing/2014/main" id="{6160A7BA-94C6-274B-868E-7CC66BF532AE}"/>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le 1"/>
          <p:cNvSpPr>
            <a:spLocks noGrp="1"/>
          </p:cNvSpPr>
          <p:nvPr>
            <p:ph type="ctrTitle" hasCustomPrompt="1"/>
          </p:nvPr>
        </p:nvSpPr>
        <p:spPr>
          <a:xfrm>
            <a:off x="495666" y="1643080"/>
            <a:ext cx="7331599" cy="1953701"/>
          </a:xfrm>
        </p:spPr>
        <p:txBody>
          <a:bodyPr anchor="b" anchorCtr="0">
            <a:noAutofit/>
          </a:bodyPr>
          <a:lstStyle>
            <a:lvl1pPr>
              <a:defRPr sz="3733">
                <a:solidFill>
                  <a:schemeClr val="tx2"/>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733159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6705600" cy="243840"/>
          </a:xfrm>
        </p:spPr>
        <p:txBody>
          <a:bodyPr anchor="b" anchorCtr="0">
            <a:noAutofit/>
          </a:bodyPr>
          <a:lstStyle>
            <a:lvl1pPr marL="0" indent="0" algn="l">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486831"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pic>
        <p:nvPicPr>
          <p:cNvPr id="34" name="Picture 33" descr="Logo&#10;&#10;Description automatically generated">
            <a:extLst>
              <a:ext uri="{FF2B5EF4-FFF2-40B4-BE49-F238E27FC236}">
                <a16:creationId xmlns:a16="http://schemas.microsoft.com/office/drawing/2014/main" id="{7E4AB68D-6EDC-B043-8B93-12C58BB2627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Tree>
    <p:extLst>
      <p:ext uri="{BB962C8B-B14F-4D97-AF65-F5344CB8AC3E}">
        <p14:creationId xmlns:p14="http://schemas.microsoft.com/office/powerpoint/2010/main" val="17743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6562EC-1295-DC4C-A8B4-7A8C902943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6697" b="37699"/>
          <a:stretch/>
        </p:blipFill>
        <p:spPr>
          <a:xfrm>
            <a:off x="4779979" y="1272208"/>
            <a:ext cx="7412021" cy="5585791"/>
          </a:xfrm>
          <a:prstGeom prst="rect">
            <a:avLst/>
          </a:prstGeom>
        </p:spPr>
      </p:pic>
      <p:sp>
        <p:nvSpPr>
          <p:cNvPr id="2" name="Title 1"/>
          <p:cNvSpPr>
            <a:spLocks noGrp="1"/>
          </p:cNvSpPr>
          <p:nvPr>
            <p:ph type="ctrTitle" hasCustomPrompt="1"/>
          </p:nvPr>
        </p:nvSpPr>
        <p:spPr>
          <a:xfrm>
            <a:off x="495666" y="1643080"/>
            <a:ext cx="7331599" cy="1953701"/>
          </a:xfrm>
        </p:spPr>
        <p:txBody>
          <a:bodyPr anchor="b" anchorCtr="0">
            <a:noAutofit/>
          </a:bodyPr>
          <a:lstStyle>
            <a:lvl1pPr>
              <a:defRPr sz="3733">
                <a:solidFill>
                  <a:schemeClr val="tx2"/>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733159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6705600" cy="243840"/>
          </a:xfrm>
        </p:spPr>
        <p:txBody>
          <a:bodyPr anchor="b" anchorCtr="0">
            <a:noAutofit/>
          </a:bodyPr>
          <a:lstStyle>
            <a:lvl1pPr marL="0" indent="0" algn="l">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486831"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pic>
        <p:nvPicPr>
          <p:cNvPr id="34" name="Picture 33" descr="Logo&#10;&#10;Description automatically generated">
            <a:extLst>
              <a:ext uri="{FF2B5EF4-FFF2-40B4-BE49-F238E27FC236}">
                <a16:creationId xmlns:a16="http://schemas.microsoft.com/office/drawing/2014/main" id="{7E4AB68D-6EDC-B043-8B93-12C58BB2627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Tree>
    <p:extLst>
      <p:ext uri="{BB962C8B-B14F-4D97-AF65-F5344CB8AC3E}">
        <p14:creationId xmlns:p14="http://schemas.microsoft.com/office/powerpoint/2010/main" val="396634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336E-AA4A-654A-B873-BD254167BFBF}"/>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7" name="Subtitle 2">
            <a:extLst>
              <a:ext uri="{FF2B5EF4-FFF2-40B4-BE49-F238E27FC236}">
                <a16:creationId xmlns:a16="http://schemas.microsoft.com/office/drawing/2014/main" id="{091590E0-630C-414B-B79A-FB17A24379AF}"/>
              </a:ext>
            </a:extLst>
          </p:cNvPr>
          <p:cNvSpPr>
            <a:spLocks noGrp="1"/>
          </p:cNvSpPr>
          <p:nvPr>
            <p:ph type="subTitle" idx="13" hasCustomPrompt="1"/>
          </p:nvPr>
        </p:nvSpPr>
        <p:spPr>
          <a:xfrm>
            <a:off x="486833" y="938783"/>
            <a:ext cx="11217488" cy="365760"/>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4" y="1402080"/>
            <a:ext cx="9410700" cy="4814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9647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178F-4B73-264E-86E1-F3B883DF3548}"/>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9" name="Subtitle 2">
            <a:extLst>
              <a:ext uri="{FF2B5EF4-FFF2-40B4-BE49-F238E27FC236}">
                <a16:creationId xmlns:a16="http://schemas.microsoft.com/office/drawing/2014/main" id="{93E2AA38-1956-A04D-8124-02783C138BED}"/>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5365752"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339418" y="1402080"/>
            <a:ext cx="5365748"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2105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ull Photo and Text - Teal Rectangle">
    <p:bg>
      <p:bgPr>
        <a:blipFill dpi="0" rotWithShape="1">
          <a:blip r:embed="rId2">
            <a:extLst>
              <a:ext uri="{BEBA8EAE-BF5A-486C-A8C5-ECC9F3942E4B}">
                <a14:imgProps xmlns:a14="http://schemas.microsoft.com/office/drawing/2010/main">
                  <a14:imgLayer r:embed="rId3">
                    <a14:imgEffect>
                      <a14:sharpenSoften amount="18000"/>
                    </a14:imgEffect>
                    <a14:imgEffect>
                      <a14:saturation sat="33000"/>
                    </a14:imgEffect>
                    <a14:imgEffect>
                      <a14:brightnessContrast bright="10000" contrast="1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EDC37EA-A927-A045-9602-CA002BF997D8}"/>
              </a:ext>
              <a:ext uri="{C183D7F6-B498-43B3-948B-1728B52AA6E4}">
                <adec:decorative xmlns:adec="http://schemas.microsoft.com/office/drawing/2017/decorative" val="1"/>
              </a:ext>
            </a:extLst>
          </p:cNvPr>
          <p:cNvSpPr/>
          <p:nvPr userDrawn="1"/>
        </p:nvSpPr>
        <p:spPr bwMode="hidden">
          <a:xfrm>
            <a:off x="0" y="0"/>
            <a:ext cx="6096000" cy="6858000"/>
          </a:xfrm>
          <a:prstGeom prst="rect">
            <a:avLst/>
          </a:prstGeom>
          <a:solidFill>
            <a:schemeClr val="accent5">
              <a:lumMod val="50000"/>
              <a:alpha val="80000"/>
            </a:schemeClr>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600" dirty="0"/>
          </a:p>
        </p:txBody>
      </p:sp>
      <p:grpSp>
        <p:nvGrpSpPr>
          <p:cNvPr id="7" name="Pega Logo" descr="Pega">
            <a:extLst>
              <a:ext uri="{FF2B5EF4-FFF2-40B4-BE49-F238E27FC236}">
                <a16:creationId xmlns:a16="http://schemas.microsoft.com/office/drawing/2014/main" id="{5E20FC1A-DACB-4C41-B940-DDFA2628536A}"/>
              </a:ext>
            </a:extLst>
          </p:cNvPr>
          <p:cNvGrpSpPr/>
          <p:nvPr userDrawn="1"/>
        </p:nvGrpSpPr>
        <p:grpSpPr>
          <a:xfrm>
            <a:off x="397084" y="6507197"/>
            <a:ext cx="914400" cy="269823"/>
            <a:chOff x="297813" y="4880397"/>
            <a:chExt cx="685800" cy="202367"/>
          </a:xfrm>
        </p:grpSpPr>
        <p:sp>
          <p:nvSpPr>
            <p:cNvPr id="8" name="AutoShape 3">
              <a:extLst>
                <a:ext uri="{FF2B5EF4-FFF2-40B4-BE49-F238E27FC236}">
                  <a16:creationId xmlns:a16="http://schemas.microsoft.com/office/drawing/2014/main" id="{790B1FEE-18E8-2748-8646-A3B3990E98A7}"/>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9" name="Freeform 5">
              <a:extLst>
                <a:ext uri="{FF2B5EF4-FFF2-40B4-BE49-F238E27FC236}">
                  <a16:creationId xmlns:a16="http://schemas.microsoft.com/office/drawing/2014/main" id="{2DF172CD-A600-3348-B26C-A9C3C6497AE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 name="Freeform 6">
              <a:extLst>
                <a:ext uri="{FF2B5EF4-FFF2-40B4-BE49-F238E27FC236}">
                  <a16:creationId xmlns:a16="http://schemas.microsoft.com/office/drawing/2014/main" id="{0D893530-1B41-3142-8611-ACBDD761F65F}"/>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 name="Freeform 7">
              <a:extLst>
                <a:ext uri="{FF2B5EF4-FFF2-40B4-BE49-F238E27FC236}">
                  <a16:creationId xmlns:a16="http://schemas.microsoft.com/office/drawing/2014/main" id="{4F3711FF-1A58-8B45-AE88-281E46747E15}"/>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486833" y="486834"/>
            <a:ext cx="5063256" cy="5729817"/>
          </a:xfrm>
        </p:spPr>
        <p:txBody>
          <a:bodyPr tIns="118872" anchor="ctr" anchorCtr="0"/>
          <a:lstStyle>
            <a:lvl1pPr marL="0" indent="0">
              <a:lnSpc>
                <a:spcPct val="90000"/>
              </a:lnSpc>
              <a:spcBef>
                <a:spcPts val="0"/>
              </a:spcBef>
              <a:buFontTx/>
              <a:buNone/>
              <a:defRPr sz="4800" b="0">
                <a:solidFill>
                  <a:schemeClr val="bg1"/>
                </a:solidFill>
              </a:defRPr>
            </a:lvl1pPr>
            <a:lvl2pPr marL="0" indent="0">
              <a:spcBef>
                <a:spcPts val="1200"/>
              </a:spcBef>
              <a:buSzPct val="120000"/>
              <a:buFontTx/>
              <a:buNone/>
              <a:defRPr sz="2400" b="1">
                <a:solidFill>
                  <a:schemeClr val="tx1"/>
                </a:solidFill>
              </a:defRPr>
            </a:lvl2pPr>
            <a:lvl3pPr marL="243834" indent="-243834">
              <a:spcBef>
                <a:spcPts val="1200"/>
              </a:spcBef>
              <a:buSzPct val="120000"/>
              <a:buFont typeface="Calibri" panose="020F0502020204030204" pitchFamily="34" charset="0"/>
              <a:buChar char="•"/>
              <a:defRPr>
                <a:solidFill>
                  <a:schemeClr val="bg1"/>
                </a:solidFill>
              </a:defRPr>
            </a:lvl3pPr>
            <a:lvl4pPr marL="487668">
              <a:defRPr>
                <a:solidFill>
                  <a:schemeClr val="bg1"/>
                </a:solidFill>
              </a:defRPr>
            </a:lvl4pPr>
            <a:lvl5pPr marL="731502">
              <a:defRPr>
                <a:solidFill>
                  <a:schemeClr val="bg1"/>
                </a:solidFill>
              </a:defRPr>
            </a:lvl5pPr>
            <a:lvl6pPr marL="975336">
              <a:defRPr>
                <a:solidFill>
                  <a:schemeClr val="bg1"/>
                </a:solidFill>
              </a:defRPr>
            </a:lvl6pPr>
            <a:lvl7pPr marL="1219170">
              <a:defRPr>
                <a:solidFill>
                  <a:schemeClr val="bg1"/>
                </a:solidFill>
              </a:defRPr>
            </a:lvl7pPr>
            <a:lvl8pPr marL="1463003">
              <a:defRPr>
                <a:solidFill>
                  <a:schemeClr val="bg1"/>
                </a:solidFill>
              </a:defRPr>
            </a:lvl8pPr>
            <a:lvl9pPr marL="1706837">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B62BB80F-D86B-E74B-9604-EDC761C06C50}"/>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3D2A5E67-64A9-594B-BE38-8DFC3B58C78C}"/>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6103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1FDC9C-7C66-A84E-B589-0C4F0C10B5A9}"/>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3E3F424D-E9BA-984B-BF28-8983E00D6E25}"/>
              </a:ext>
            </a:extLst>
          </p:cNvPr>
          <p:cNvSpPr>
            <a:spLocks noGrp="1"/>
          </p:cNvSpPr>
          <p:nvPr>
            <p:ph type="subTitle" idx="17"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3535680"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27737" y="1402080"/>
            <a:ext cx="3535680"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168640" y="1402080"/>
            <a:ext cx="3535680" cy="4814571"/>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04751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EF5128-C943-DE4E-B1DF-34A9B7AC9AD2}"/>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F3095B92-3419-7D47-858B-CFDA4D5A440A}"/>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7376584"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168218" y="1402080"/>
            <a:ext cx="3536101"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3092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33FFCB-F220-AD47-B7EF-01EA89F8B410}"/>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F162D4E5-95CF-2C4C-B8E2-B5DBAA5871E4}"/>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4" y="1402080"/>
            <a:ext cx="3536951"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28585" y="1402080"/>
            <a:ext cx="7375735"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267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7437EE-4D8B-D048-97DD-865E28F2F33A}"/>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8" name="Subtitle 2"/>
          <p:cNvSpPr>
            <a:spLocks noGrp="1"/>
          </p:cNvSpPr>
          <p:nvPr>
            <p:ph type="subTitle" idx="13" hasCustomPrompt="1"/>
          </p:nvPr>
        </p:nvSpPr>
        <p:spPr>
          <a:xfrm>
            <a:off x="487680"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5" y="1402080"/>
            <a:ext cx="7376584" cy="4814571"/>
          </a:xfrm>
        </p:spPr>
        <p:txBody>
          <a:bodyPr numCol="1" spcCol="0"/>
          <a:lstStyle>
            <a:lvl1pPr marL="304792" indent="-304792">
              <a:buSzPct val="100000"/>
              <a:buFont typeface="+mj-lt"/>
              <a:buAutoNum type="arabicPeriod"/>
              <a:defRPr b="1"/>
            </a:lvl1pPr>
            <a:lvl2pPr marL="548626">
              <a:defRPr/>
            </a:lvl2pPr>
            <a:lvl3pPr marL="804652">
              <a:defRPr/>
            </a:lvl3pPr>
            <a:lvl4pPr marL="1036294">
              <a:defRPr/>
            </a:lvl4pPr>
            <a:lvl5pPr marL="1280128">
              <a:defRPr/>
            </a:lvl5pPr>
            <a:lvl6pPr marL="1523962">
              <a:defRPr/>
            </a:lvl6pPr>
            <a:lvl7pPr marL="1767796">
              <a:defRPr/>
            </a:lvl7pPr>
            <a:lvl8pPr marL="2011630">
              <a:defRPr/>
            </a:lvl8pPr>
            <a:lvl9pPr marL="2255464">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9875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6834" y="487680"/>
            <a:ext cx="11218333" cy="891891"/>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11" name="Subtitle 2">
            <a:extLst>
              <a:ext uri="{FF2B5EF4-FFF2-40B4-BE49-F238E27FC236}">
                <a16:creationId xmlns:a16="http://schemas.microsoft.com/office/drawing/2014/main" id="{64B46E72-D1B7-BA40-A6FE-A530DA960713}"/>
              </a:ext>
            </a:extLst>
          </p:cNvPr>
          <p:cNvSpPr>
            <a:spLocks noGrp="1"/>
          </p:cNvSpPr>
          <p:nvPr>
            <p:ph type="subTitle" idx="13" hasCustomPrompt="1"/>
          </p:nvPr>
        </p:nvSpPr>
        <p:spPr>
          <a:xfrm>
            <a:off x="486833" y="1379571"/>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4" y="1828800"/>
            <a:ext cx="9410700"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6833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Round Pho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6834" y="487680"/>
            <a:ext cx="5365751" cy="914400"/>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486834" y="1828800"/>
            <a:ext cx="5365751"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3">
            <a:extLst>
              <a:ext uri="{FF2B5EF4-FFF2-40B4-BE49-F238E27FC236}">
                <a16:creationId xmlns:a16="http://schemas.microsoft.com/office/drawing/2014/main" id="{0C83D155-5105-4339-9C42-2AC87280980D}"/>
              </a:ext>
              <a:ext uri="{C183D7F6-B498-43B3-948B-1728B52AA6E4}">
                <adec:decorative xmlns:adec="http://schemas.microsoft.com/office/drawing/2017/decorative" val="0"/>
              </a:ext>
            </a:extLst>
          </p:cNvPr>
          <p:cNvSpPr>
            <a:spLocks noGrp="1"/>
          </p:cNvSpPr>
          <p:nvPr>
            <p:ph type="pic" sz="quarter" idx="14"/>
          </p:nvPr>
        </p:nvSpPr>
        <p:spPr bwMode="gray">
          <a:xfrm>
            <a:off x="7518401" y="791763"/>
            <a:ext cx="4673601" cy="5119957"/>
          </a:xfrm>
          <a:custGeom>
            <a:avLst/>
            <a:gdLst>
              <a:gd name="connsiteX0" fmla="*/ 1920240 w 3505201"/>
              <a:gd name="connsiteY0" fmla="*/ 0 h 3839968"/>
              <a:gd name="connsiteX1" fmla="*/ 3401990 w 3505201"/>
              <a:gd name="connsiteY1" fmla="*/ 698696 h 3839968"/>
              <a:gd name="connsiteX2" fmla="*/ 3505201 w 3505201"/>
              <a:gd name="connsiteY2" fmla="*/ 836699 h 3839968"/>
              <a:gd name="connsiteX3" fmla="*/ 3505201 w 3505201"/>
              <a:gd name="connsiteY3" fmla="*/ 3003269 h 3839968"/>
              <a:gd name="connsiteX4" fmla="*/ 3401990 w 3505201"/>
              <a:gd name="connsiteY4" fmla="*/ 3141272 h 3839968"/>
              <a:gd name="connsiteX5" fmla="*/ 1920240 w 3505201"/>
              <a:gd name="connsiteY5" fmla="*/ 3839968 h 3839968"/>
              <a:gd name="connsiteX6" fmla="*/ 0 w 3505201"/>
              <a:gd name="connsiteY6" fmla="*/ 1919984 h 3839968"/>
              <a:gd name="connsiteX7" fmla="*/ 1920240 w 3505201"/>
              <a:gd name="connsiteY7" fmla="*/ 0 h 383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01" h="3839968">
                <a:moveTo>
                  <a:pt x="1920240" y="0"/>
                </a:moveTo>
                <a:cubicBezTo>
                  <a:pt x="2516782" y="0"/>
                  <a:pt x="3049790" y="271985"/>
                  <a:pt x="3401990" y="698696"/>
                </a:cubicBezTo>
                <a:lnTo>
                  <a:pt x="3505201" y="836699"/>
                </a:lnTo>
                <a:lnTo>
                  <a:pt x="3505201" y="3003269"/>
                </a:lnTo>
                <a:lnTo>
                  <a:pt x="3401990" y="3141272"/>
                </a:lnTo>
                <a:cubicBezTo>
                  <a:pt x="3049790" y="3567983"/>
                  <a:pt x="2516782" y="3839968"/>
                  <a:pt x="1920240" y="3839968"/>
                </a:cubicBezTo>
                <a:cubicBezTo>
                  <a:pt x="859721" y="3839968"/>
                  <a:pt x="0" y="2980362"/>
                  <a:pt x="0" y="1919984"/>
                </a:cubicBezTo>
                <a:cubicBezTo>
                  <a:pt x="0" y="859606"/>
                  <a:pt x="859721" y="0"/>
                  <a:pt x="1920240" y="0"/>
                </a:cubicBezTo>
                <a:close/>
              </a:path>
            </a:pathLst>
          </a:custGeom>
          <a:solidFill>
            <a:srgbClr val="D0D1DB"/>
          </a:solidFill>
        </p:spPr>
        <p:txBody>
          <a:bodyPr wrap="square" anchor="ctr" anchorCtr="0">
            <a:noAutofit/>
          </a:bodyPr>
          <a:lstStyle>
            <a:lvl1pPr marL="0" indent="0" algn="ctr">
              <a:spcBef>
                <a:spcPts val="0"/>
              </a:spcBef>
              <a:buNone/>
              <a:defRPr sz="1067"/>
            </a:lvl1pPr>
          </a:lstStyle>
          <a:p>
            <a:r>
              <a:rPr lang="en-US"/>
              <a:t>Click icon to add picture</a:t>
            </a:r>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99002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Rectangle photo">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2AEB1DD-977D-1246-971C-1F1E59F32A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0000"/>
          <a:stretch/>
        </p:blipFill>
        <p:spPr>
          <a:xfrm>
            <a:off x="6600527" y="1402080"/>
            <a:ext cx="940676" cy="5455921"/>
          </a:xfrm>
          <a:prstGeom prst="rect">
            <a:avLst/>
          </a:prstGeom>
        </p:spPr>
      </p:pic>
      <p:sp>
        <p:nvSpPr>
          <p:cNvPr id="10" name="Title 1"/>
          <p:cNvSpPr>
            <a:spLocks noGrp="1"/>
          </p:cNvSpPr>
          <p:nvPr>
            <p:ph type="title" hasCustomPrompt="1"/>
          </p:nvPr>
        </p:nvSpPr>
        <p:spPr>
          <a:xfrm>
            <a:off x="486834" y="487680"/>
            <a:ext cx="5365751" cy="914400"/>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486834" y="1828800"/>
            <a:ext cx="5365751"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lvl1pPr>
              <a:defRPr>
                <a:solidFill>
                  <a:schemeClr val="bg1"/>
                </a:solidFill>
              </a:defRPr>
            </a:lvl1pPr>
          </a:lstStyle>
          <a:p>
            <a:fld id="{94C005EB-05AB-4350-8862-D44178390B49}" type="slidenum">
              <a:rPr lang="en-US" smtClean="0"/>
              <a:pPr/>
              <a:t>‹#›</a:t>
            </a:fld>
            <a:endParaRPr lang="en-US" dirty="0"/>
          </a:p>
        </p:txBody>
      </p:sp>
      <p:sp>
        <p:nvSpPr>
          <p:cNvPr id="4" name="Picture Placeholder 3">
            <a:extLst>
              <a:ext uri="{FF2B5EF4-FFF2-40B4-BE49-F238E27FC236}">
                <a16:creationId xmlns:a16="http://schemas.microsoft.com/office/drawing/2014/main" id="{3E7A4B4F-6C1A-B549-9EA8-B77400A6C353}"/>
              </a:ext>
            </a:extLst>
          </p:cNvPr>
          <p:cNvSpPr>
            <a:spLocks noGrp="1"/>
          </p:cNvSpPr>
          <p:nvPr>
            <p:ph type="pic" sz="quarter" idx="19"/>
          </p:nvPr>
        </p:nvSpPr>
        <p:spPr>
          <a:xfrm>
            <a:off x="6949440" y="0"/>
            <a:ext cx="5242560" cy="6858000"/>
          </a:xfrm>
          <a:solidFill>
            <a:schemeClr val="accent5"/>
          </a:solidFill>
        </p:spPr>
        <p:txBody>
          <a:bodyPr/>
          <a:lstStyle>
            <a:lvl1pPr>
              <a:buNone/>
              <a:defRPr/>
            </a:lvl1pPr>
          </a:lstStyle>
          <a:p>
            <a:r>
              <a:rPr lang="en-US"/>
              <a:t>Click icon to add picture</a:t>
            </a:r>
            <a:endParaRPr lang="en-US" dirty="0"/>
          </a:p>
        </p:txBody>
      </p:sp>
    </p:spTree>
    <p:extLst>
      <p:ext uri="{BB962C8B-B14F-4D97-AF65-F5344CB8AC3E}">
        <p14:creationId xmlns:p14="http://schemas.microsoft.com/office/powerpoint/2010/main" val="300221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alf and half - Navy">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3100866-8E3A-314E-9360-92AF232FB92F}"/>
              </a:ext>
            </a:extLst>
          </p:cNvPr>
          <p:cNvSpPr/>
          <p:nvPr userDrawn="1"/>
        </p:nvSpPr>
        <p:spPr>
          <a:xfrm>
            <a:off x="4424285" y="0"/>
            <a:ext cx="7767715" cy="6858000"/>
          </a:xfrm>
          <a:custGeom>
            <a:avLst/>
            <a:gdLst>
              <a:gd name="connsiteX0" fmla="*/ 1014799 w 5825786"/>
              <a:gd name="connsiteY0" fmla="*/ 0 h 5143500"/>
              <a:gd name="connsiteX1" fmla="*/ 5587580 w 5825786"/>
              <a:gd name="connsiteY1" fmla="*/ 0 h 5143500"/>
              <a:gd name="connsiteX2" fmla="*/ 5825786 w 5825786"/>
              <a:gd name="connsiteY2" fmla="*/ 0 h 5143500"/>
              <a:gd name="connsiteX3" fmla="*/ 5825786 w 5825786"/>
              <a:gd name="connsiteY3" fmla="*/ 5143500 h 5143500"/>
              <a:gd name="connsiteX4" fmla="*/ 5587580 w 5825786"/>
              <a:gd name="connsiteY4" fmla="*/ 5143500 h 5143500"/>
              <a:gd name="connsiteX5" fmla="*/ 0 w 5825786"/>
              <a:gd name="connsiteY5" fmla="*/ 5143500 h 5143500"/>
              <a:gd name="connsiteX6" fmla="*/ 90882 w 5825786"/>
              <a:gd name="connsiteY6" fmla="*/ 5096538 h 5143500"/>
              <a:gd name="connsiteX7" fmla="*/ 1149917 w 5825786"/>
              <a:gd name="connsiteY7" fmla="*/ 1662883 h 5143500"/>
              <a:gd name="connsiteX8" fmla="*/ 1009920 w 5825786"/>
              <a:gd name="connsiteY8" fmla="*/ 2273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86" h="5143500">
                <a:moveTo>
                  <a:pt x="1014799" y="0"/>
                </a:moveTo>
                <a:lnTo>
                  <a:pt x="5587580" y="0"/>
                </a:lnTo>
                <a:lnTo>
                  <a:pt x="5825786" y="0"/>
                </a:lnTo>
                <a:lnTo>
                  <a:pt x="5825786" y="5143500"/>
                </a:lnTo>
                <a:lnTo>
                  <a:pt x="5587580" y="5143500"/>
                </a:lnTo>
                <a:lnTo>
                  <a:pt x="0" y="5143500"/>
                </a:lnTo>
                <a:lnTo>
                  <a:pt x="90882" y="5096538"/>
                </a:lnTo>
                <a:cubicBezTo>
                  <a:pt x="1443270" y="4342357"/>
                  <a:pt x="1447177" y="2594471"/>
                  <a:pt x="1149917" y="1662883"/>
                </a:cubicBezTo>
                <a:cubicBezTo>
                  <a:pt x="878068" y="810290"/>
                  <a:pt x="980151" y="169589"/>
                  <a:pt x="1009920" y="22736"/>
                </a:cubicBezTo>
                <a:close/>
              </a:path>
            </a:pathLst>
          </a:custGeom>
          <a:solidFill>
            <a:srgbClr val="001F5F"/>
          </a:solidFill>
          <a:ln>
            <a:noFill/>
          </a:ln>
        </p:spPr>
        <p:style>
          <a:lnRef idx="0">
            <a:schemeClr val="dk1"/>
          </a:lnRef>
          <a:fillRef idx="1">
            <a:schemeClr val="dk1"/>
          </a:fillRef>
          <a:effectRef idx="0">
            <a:schemeClr val="dk1"/>
          </a:effectRef>
          <a:fontRef idx="minor">
            <a:schemeClr val="lt1"/>
          </a:fontRef>
        </p:style>
        <p:txBody>
          <a:bodyPr wrap="square" rtlCol="0" anchor="ctr">
            <a:noAutofit/>
          </a:bodyPr>
          <a:lstStyle/>
          <a:p>
            <a:pPr algn="ctr"/>
            <a:endParaRPr lang="en-US" sz="1600"/>
          </a:p>
        </p:txBody>
      </p:sp>
      <p:sp>
        <p:nvSpPr>
          <p:cNvPr id="10" name="Title 1"/>
          <p:cNvSpPr>
            <a:spLocks noGrp="1"/>
          </p:cNvSpPr>
          <p:nvPr>
            <p:ph type="title" hasCustomPrompt="1"/>
          </p:nvPr>
        </p:nvSpPr>
        <p:spPr>
          <a:xfrm>
            <a:off x="486834" y="487680"/>
            <a:ext cx="4963708" cy="914400"/>
          </a:xfrm>
        </p:spPr>
        <p:txBody>
          <a:bodyPr/>
          <a:lstStyle>
            <a:lvl1pPr>
              <a:defRPr>
                <a:solidFill>
                  <a:schemeClr val="tx2"/>
                </a:solidFill>
              </a:defRPr>
            </a:lvl1pPr>
          </a:lstStyle>
          <a:p>
            <a:r>
              <a:rPr lang="en-US" dirty="0"/>
              <a:t>[Slide title, sentence case, two lines max]</a:t>
            </a:r>
          </a:p>
        </p:txBody>
      </p:sp>
      <p:sp>
        <p:nvSpPr>
          <p:cNvPr id="3" name="Content Placeholder 2"/>
          <p:cNvSpPr>
            <a:spLocks noGrp="1"/>
          </p:cNvSpPr>
          <p:nvPr>
            <p:ph idx="1"/>
          </p:nvPr>
        </p:nvSpPr>
        <p:spPr>
          <a:xfrm>
            <a:off x="486834" y="1828800"/>
            <a:ext cx="4963708"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lvl1pPr>
              <a:defRPr>
                <a:solidFill>
                  <a:schemeClr val="bg1"/>
                </a:solidFill>
              </a:defRPr>
            </a:lvl1pPr>
          </a:lstStyle>
          <a:p>
            <a:fld id="{94C005EB-05AB-4350-8862-D44178390B49}" type="slidenum">
              <a:rPr lang="en-US" smtClean="0"/>
              <a:pPr/>
              <a:t>‹#›</a:t>
            </a:fld>
            <a:endParaRPr lang="en-US" dirty="0"/>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6338570" y="1828800"/>
            <a:ext cx="5365751" cy="43878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215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alf and half - Teal">
    <p:spTree>
      <p:nvGrpSpPr>
        <p:cNvPr id="1" name=""/>
        <p:cNvGrpSpPr/>
        <p:nvPr/>
      </p:nvGrpSpPr>
      <p:grpSpPr>
        <a:xfrm>
          <a:off x="0" y="0"/>
          <a:ext cx="0" cy="0"/>
          <a:chOff x="0" y="0"/>
          <a:chExt cx="0" cy="0"/>
        </a:xfrm>
      </p:grpSpPr>
      <p:sp>
        <p:nvSpPr>
          <p:cNvPr id="8" name="Graphic 8">
            <a:extLst>
              <a:ext uri="{FF2B5EF4-FFF2-40B4-BE49-F238E27FC236}">
                <a16:creationId xmlns:a16="http://schemas.microsoft.com/office/drawing/2014/main" id="{3526E079-816E-FB4C-B82B-44A5F689FBCF}"/>
              </a:ext>
            </a:extLst>
          </p:cNvPr>
          <p:cNvSpPr/>
          <p:nvPr userDrawn="1"/>
        </p:nvSpPr>
        <p:spPr>
          <a:xfrm>
            <a:off x="0" y="-1"/>
            <a:ext cx="6034528" cy="6858001"/>
          </a:xfrm>
          <a:custGeom>
            <a:avLst/>
            <a:gdLst>
              <a:gd name="connsiteX0" fmla="*/ 4370701 w 4868644"/>
              <a:gd name="connsiteY0" fmla="*/ 0 h 5165089"/>
              <a:gd name="connsiteX1" fmla="*/ 4804843 w 4868644"/>
              <a:gd name="connsiteY1" fmla="*/ 2399030 h 5165089"/>
              <a:gd name="connsiteX2" fmla="*/ 4081698 w 4868644"/>
              <a:gd name="connsiteY2" fmla="*/ 5165089 h 5165089"/>
              <a:gd name="connsiteX3" fmla="*/ 0 w 4868644"/>
              <a:gd name="connsiteY3" fmla="*/ 5165089 h 5165089"/>
              <a:gd name="connsiteX4" fmla="*/ 0 w 4868644"/>
              <a:gd name="connsiteY4" fmla="*/ 0 h 5165089"/>
              <a:gd name="connsiteX5" fmla="*/ 4370701 w 4868644"/>
              <a:gd name="connsiteY5" fmla="*/ 0 h 516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644" h="5165089">
                <a:moveTo>
                  <a:pt x="4370701" y="0"/>
                </a:moveTo>
                <a:cubicBezTo>
                  <a:pt x="4370701" y="0"/>
                  <a:pt x="5081115" y="1099820"/>
                  <a:pt x="4804843" y="2399030"/>
                </a:cubicBezTo>
                <a:cubicBezTo>
                  <a:pt x="4527298" y="3698239"/>
                  <a:pt x="4081698" y="4420869"/>
                  <a:pt x="4081698" y="5165089"/>
                </a:cubicBezTo>
                <a:lnTo>
                  <a:pt x="0" y="5165089"/>
                </a:lnTo>
                <a:lnTo>
                  <a:pt x="0" y="0"/>
                </a:lnTo>
                <a:lnTo>
                  <a:pt x="4370701" y="0"/>
                </a:lnTo>
                <a:close/>
              </a:path>
            </a:pathLst>
          </a:custGeom>
          <a:solidFill>
            <a:schemeClr val="tx2"/>
          </a:solidFill>
          <a:ln w="12726" cap="flat">
            <a:noFill/>
            <a:prstDash val="solid"/>
            <a:miter/>
          </a:ln>
        </p:spPr>
        <p:txBody>
          <a:bodyPr rtlCol="0" anchor="ctr"/>
          <a:lstStyle/>
          <a:p>
            <a:endParaRPr lang="en-US" sz="2400"/>
          </a:p>
        </p:txBody>
      </p:sp>
      <p:grpSp>
        <p:nvGrpSpPr>
          <p:cNvPr id="9" name="Pega Logo" descr="Pega">
            <a:extLst>
              <a:ext uri="{FF2B5EF4-FFF2-40B4-BE49-F238E27FC236}">
                <a16:creationId xmlns:a16="http://schemas.microsoft.com/office/drawing/2014/main" id="{3550108D-D0A1-404C-AB0B-49EDAF22FBF6}"/>
              </a:ext>
            </a:extLst>
          </p:cNvPr>
          <p:cNvGrpSpPr/>
          <p:nvPr userDrawn="1"/>
        </p:nvGrpSpPr>
        <p:grpSpPr>
          <a:xfrm>
            <a:off x="397084" y="6507197"/>
            <a:ext cx="914400" cy="269823"/>
            <a:chOff x="297813" y="4880397"/>
            <a:chExt cx="685800" cy="202367"/>
          </a:xfrm>
        </p:grpSpPr>
        <p:sp>
          <p:nvSpPr>
            <p:cNvPr id="11" name="AutoShape 3">
              <a:extLst>
                <a:ext uri="{FF2B5EF4-FFF2-40B4-BE49-F238E27FC236}">
                  <a16:creationId xmlns:a16="http://schemas.microsoft.com/office/drawing/2014/main" id="{21E4A6DF-2DF1-0C40-A319-4D47176AA1F0}"/>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a:p>
          </p:txBody>
        </p:sp>
        <p:sp>
          <p:nvSpPr>
            <p:cNvPr id="12" name="Freeform 5">
              <a:extLst>
                <a:ext uri="{FF2B5EF4-FFF2-40B4-BE49-F238E27FC236}">
                  <a16:creationId xmlns:a16="http://schemas.microsoft.com/office/drawing/2014/main" id="{A633375B-4A50-E54D-8442-DCF097F46C86}"/>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58AEA576-0EB3-CC4C-BE1D-566B88BFC10B}"/>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7">
              <a:extLst>
                <a:ext uri="{FF2B5EF4-FFF2-40B4-BE49-F238E27FC236}">
                  <a16:creationId xmlns:a16="http://schemas.microsoft.com/office/drawing/2014/main" id="{10FC6125-8F5A-D14A-8F54-E4FD705F95C3}"/>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10" name="Title 1"/>
          <p:cNvSpPr>
            <a:spLocks noGrp="1"/>
          </p:cNvSpPr>
          <p:nvPr>
            <p:ph type="title" hasCustomPrompt="1"/>
          </p:nvPr>
        </p:nvSpPr>
        <p:spPr>
          <a:xfrm>
            <a:off x="486834" y="487680"/>
            <a:ext cx="4963708" cy="914400"/>
          </a:xfrm>
        </p:spPr>
        <p:txBody>
          <a:bodyPr/>
          <a:lstStyle>
            <a:lvl1pPr>
              <a:defRPr>
                <a:solidFill>
                  <a:schemeClr val="bg1"/>
                </a:solidFill>
              </a:defRPr>
            </a:lvl1pPr>
          </a:lstStyle>
          <a:p>
            <a:r>
              <a:rPr lang="en-US" dirty="0"/>
              <a:t>[Slide title, sentence case, two lines max]</a:t>
            </a:r>
          </a:p>
        </p:txBody>
      </p:sp>
      <p:sp>
        <p:nvSpPr>
          <p:cNvPr id="3" name="Content Placeholder 2"/>
          <p:cNvSpPr>
            <a:spLocks noGrp="1"/>
          </p:cNvSpPr>
          <p:nvPr>
            <p:ph idx="1"/>
          </p:nvPr>
        </p:nvSpPr>
        <p:spPr>
          <a:xfrm>
            <a:off x="486834" y="1828800"/>
            <a:ext cx="4963708" cy="4387851"/>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dirty="0"/>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6338570" y="1828800"/>
            <a:ext cx="5365751" cy="43878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063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01">
    <p:bg>
      <p:bgPr>
        <a:solidFill>
          <a:schemeClr val="bg1"/>
        </a:solidFill>
        <a:effectLst/>
      </p:bgPr>
    </p:bg>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EFBC4A19-4564-0949-85DB-B67074FCEF61}"/>
              </a:ext>
            </a:extLst>
          </p:cNvPr>
          <p:cNvPicPr>
            <a:picLocks noChangeAspect="1"/>
          </p:cNvPicPr>
          <p:nvPr userDrawn="1"/>
        </p:nvPicPr>
        <p:blipFill>
          <a:blip r:embed="rId2"/>
          <a:stretch>
            <a:fillRect/>
          </a:stretch>
        </p:blipFill>
        <p:spPr>
          <a:xfrm>
            <a:off x="1" y="0"/>
            <a:ext cx="12181172" cy="68580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BDF89B67-56F3-C54C-8FC9-98133AECD2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661245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Full Photo and Text - Teal Rectangle">
    <p:bg>
      <p:bgPr>
        <a:blipFill dpi="0" rotWithShape="1">
          <a:blip r:embed="rId2">
            <a:lum/>
            <a:extLst>
              <a:ext uri="{BEBA8EAE-BF5A-486C-A8C5-ECC9F3942E4B}">
                <a14:imgProps xmlns:a14="http://schemas.microsoft.com/office/drawing/2010/main">
                  <a14:imgLayer r:embed="rId3">
                    <a14:imgEffect>
                      <a14:colorTemperature colorTemp="11500"/>
                    </a14:imgEffect>
                    <a14:imgEffect>
                      <a14:saturation sat="2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EDC37EA-A927-A045-9602-CA002BF997D8}"/>
              </a:ext>
              <a:ext uri="{C183D7F6-B498-43B3-948B-1728B52AA6E4}">
                <adec:decorative xmlns:adec="http://schemas.microsoft.com/office/drawing/2017/decorative" val="1"/>
              </a:ext>
            </a:extLst>
          </p:cNvPr>
          <p:cNvSpPr/>
          <p:nvPr userDrawn="1"/>
        </p:nvSpPr>
        <p:spPr bwMode="hidden">
          <a:xfrm>
            <a:off x="0" y="0"/>
            <a:ext cx="6096000" cy="6858000"/>
          </a:xfrm>
          <a:prstGeom prst="rect">
            <a:avLst/>
          </a:prstGeom>
          <a:solidFill>
            <a:schemeClr val="accent6">
              <a:alpha val="80000"/>
            </a:schemeClr>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600" dirty="0"/>
          </a:p>
        </p:txBody>
      </p:sp>
      <p:grpSp>
        <p:nvGrpSpPr>
          <p:cNvPr id="7" name="Pega Logo" descr="Pega">
            <a:extLst>
              <a:ext uri="{FF2B5EF4-FFF2-40B4-BE49-F238E27FC236}">
                <a16:creationId xmlns:a16="http://schemas.microsoft.com/office/drawing/2014/main" id="{5E20FC1A-DACB-4C41-B940-DDFA2628536A}"/>
              </a:ext>
            </a:extLst>
          </p:cNvPr>
          <p:cNvGrpSpPr/>
          <p:nvPr userDrawn="1"/>
        </p:nvGrpSpPr>
        <p:grpSpPr>
          <a:xfrm>
            <a:off x="397084" y="6507197"/>
            <a:ext cx="914400" cy="269823"/>
            <a:chOff x="297813" y="4880397"/>
            <a:chExt cx="685800" cy="202367"/>
          </a:xfrm>
        </p:grpSpPr>
        <p:sp>
          <p:nvSpPr>
            <p:cNvPr id="8" name="AutoShape 3">
              <a:extLst>
                <a:ext uri="{FF2B5EF4-FFF2-40B4-BE49-F238E27FC236}">
                  <a16:creationId xmlns:a16="http://schemas.microsoft.com/office/drawing/2014/main" id="{790B1FEE-18E8-2748-8646-A3B3990E98A7}"/>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9" name="Freeform 5">
              <a:extLst>
                <a:ext uri="{FF2B5EF4-FFF2-40B4-BE49-F238E27FC236}">
                  <a16:creationId xmlns:a16="http://schemas.microsoft.com/office/drawing/2014/main" id="{2DF172CD-A600-3348-B26C-A9C3C6497AE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 name="Freeform 6">
              <a:extLst>
                <a:ext uri="{FF2B5EF4-FFF2-40B4-BE49-F238E27FC236}">
                  <a16:creationId xmlns:a16="http://schemas.microsoft.com/office/drawing/2014/main" id="{0D893530-1B41-3142-8611-ACBDD761F65F}"/>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 name="Freeform 7">
              <a:extLst>
                <a:ext uri="{FF2B5EF4-FFF2-40B4-BE49-F238E27FC236}">
                  <a16:creationId xmlns:a16="http://schemas.microsoft.com/office/drawing/2014/main" id="{4F3711FF-1A58-8B45-AE88-281E46747E15}"/>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486833" y="486834"/>
            <a:ext cx="5063256" cy="5729817"/>
          </a:xfrm>
        </p:spPr>
        <p:txBody>
          <a:bodyPr tIns="118872" anchor="ctr" anchorCtr="0"/>
          <a:lstStyle>
            <a:lvl1pPr marL="0" indent="0">
              <a:lnSpc>
                <a:spcPct val="90000"/>
              </a:lnSpc>
              <a:spcBef>
                <a:spcPts val="0"/>
              </a:spcBef>
              <a:buFontTx/>
              <a:buNone/>
              <a:defRPr sz="4800" b="0">
                <a:solidFill>
                  <a:schemeClr val="bg1"/>
                </a:solidFill>
              </a:defRPr>
            </a:lvl1pPr>
            <a:lvl2pPr marL="0" indent="0">
              <a:spcBef>
                <a:spcPts val="1200"/>
              </a:spcBef>
              <a:buSzPct val="120000"/>
              <a:buFontTx/>
              <a:buNone/>
              <a:defRPr sz="2400" b="1">
                <a:solidFill>
                  <a:schemeClr val="tx1"/>
                </a:solidFill>
              </a:defRPr>
            </a:lvl2pPr>
            <a:lvl3pPr marL="243834" indent="-243834">
              <a:spcBef>
                <a:spcPts val="1200"/>
              </a:spcBef>
              <a:buSzPct val="120000"/>
              <a:buFont typeface="Calibri" panose="020F0502020204030204" pitchFamily="34" charset="0"/>
              <a:buChar char="•"/>
              <a:defRPr>
                <a:solidFill>
                  <a:schemeClr val="bg1"/>
                </a:solidFill>
              </a:defRPr>
            </a:lvl3pPr>
            <a:lvl4pPr marL="487668">
              <a:defRPr>
                <a:solidFill>
                  <a:schemeClr val="bg1"/>
                </a:solidFill>
              </a:defRPr>
            </a:lvl4pPr>
            <a:lvl5pPr marL="731502">
              <a:defRPr>
                <a:solidFill>
                  <a:schemeClr val="bg1"/>
                </a:solidFill>
              </a:defRPr>
            </a:lvl5pPr>
            <a:lvl6pPr marL="975336">
              <a:defRPr>
                <a:solidFill>
                  <a:schemeClr val="bg1"/>
                </a:solidFill>
              </a:defRPr>
            </a:lvl6pPr>
            <a:lvl7pPr marL="1219170">
              <a:defRPr>
                <a:solidFill>
                  <a:schemeClr val="bg1"/>
                </a:solidFill>
              </a:defRPr>
            </a:lvl7pPr>
            <a:lvl8pPr marL="1463003">
              <a:defRPr>
                <a:solidFill>
                  <a:schemeClr val="bg1"/>
                </a:solidFill>
              </a:defRPr>
            </a:lvl8pPr>
            <a:lvl9pPr marL="1706837">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B62BB80F-D86B-E74B-9604-EDC761C06C50}"/>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3D2A5E67-64A9-594B-BE38-8DFC3B58C78C}"/>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3572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5BD84AB-8CFA-B441-9C02-41468CCAFE50}"/>
              </a:ext>
            </a:extLst>
          </p:cNvPr>
          <p:cNvPicPr>
            <a:picLocks noChangeAspect="1"/>
          </p:cNvPicPr>
          <p:nvPr userDrawn="1"/>
        </p:nvPicPr>
        <p:blipFill>
          <a:blip r:embed="rId2"/>
          <a:stretch>
            <a:fillRect/>
          </a:stretch>
        </p:blipFill>
        <p:spPr>
          <a:xfrm>
            <a:off x="1" y="0"/>
            <a:ext cx="12181172" cy="6858000"/>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pic>
        <p:nvPicPr>
          <p:cNvPr id="17" name="Picture 16" descr="A picture containing drawing&#10;&#10;Description automatically generated">
            <a:extLst>
              <a:ext uri="{FF2B5EF4-FFF2-40B4-BE49-F238E27FC236}">
                <a16:creationId xmlns:a16="http://schemas.microsoft.com/office/drawing/2014/main" id="{6606217D-9070-1B42-BA59-41ABF351D18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Tree>
    <p:extLst>
      <p:ext uri="{BB962C8B-B14F-4D97-AF65-F5344CB8AC3E}">
        <p14:creationId xmlns:p14="http://schemas.microsoft.com/office/powerpoint/2010/main" val="239161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bg>
      <p:bgPr>
        <a:solidFill>
          <a:schemeClr val="bg1"/>
        </a:solidFill>
        <a:effectLst/>
      </p:bgPr>
    </p:bg>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41BD703A-9815-A543-ACA6-44FEA0C21262}"/>
              </a:ext>
            </a:extLst>
          </p:cNvPr>
          <p:cNvPicPr>
            <a:picLocks noChangeAspect="1"/>
          </p:cNvPicPr>
          <p:nvPr userDrawn="1"/>
        </p:nvPicPr>
        <p:blipFill>
          <a:blip r:embed="rId2"/>
          <a:stretch>
            <a:fillRect/>
          </a:stretch>
        </p:blipFill>
        <p:spPr>
          <a:xfrm>
            <a:off x="1" y="0"/>
            <a:ext cx="12181172" cy="6858000"/>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pic>
        <p:nvPicPr>
          <p:cNvPr id="19" name="Picture 18" descr="A picture containing drawing&#10;&#10;Description automatically generated">
            <a:extLst>
              <a:ext uri="{FF2B5EF4-FFF2-40B4-BE49-F238E27FC236}">
                <a16:creationId xmlns:a16="http://schemas.microsoft.com/office/drawing/2014/main" id="{EBBCC3D1-D17F-6B44-A9E1-057F52C594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Tree>
    <p:extLst>
      <p:ext uri="{BB962C8B-B14F-4D97-AF65-F5344CB8AC3E}">
        <p14:creationId xmlns:p14="http://schemas.microsoft.com/office/powerpoint/2010/main" val="1608325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creenshot 0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ACDBBBF-9AB3-154F-86F1-618D1F04837F}"/>
              </a:ext>
              <a:ext uri="{C183D7F6-B498-43B3-948B-1728B52AA6E4}">
                <adec:decorative xmlns:adec="http://schemas.microsoft.com/office/drawing/2017/decorative" val="1"/>
              </a:ext>
            </a:extLst>
          </p:cNvPr>
          <p:cNvSpPr/>
          <p:nvPr userDrawn="1"/>
        </p:nvSpPr>
        <p:spPr bwMode="hidden">
          <a:xfrm>
            <a:off x="0" y="2133600"/>
            <a:ext cx="12192000" cy="4724400"/>
          </a:xfrm>
          <a:prstGeom prst="rect">
            <a:avLst/>
          </a:prstGeom>
          <a:solidFill>
            <a:schemeClr val="tx2"/>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600"/>
          </a:p>
        </p:txBody>
      </p:sp>
      <p:grpSp>
        <p:nvGrpSpPr>
          <p:cNvPr id="7" name="Pega Logo" descr="Pega">
            <a:extLst>
              <a:ext uri="{FF2B5EF4-FFF2-40B4-BE49-F238E27FC236}">
                <a16:creationId xmlns:a16="http://schemas.microsoft.com/office/drawing/2014/main" id="{E2C0F563-4165-2749-A6B8-7A13AFEE3070}"/>
              </a:ext>
            </a:extLst>
          </p:cNvPr>
          <p:cNvGrpSpPr/>
          <p:nvPr userDrawn="1"/>
        </p:nvGrpSpPr>
        <p:grpSpPr>
          <a:xfrm>
            <a:off x="397084" y="6507197"/>
            <a:ext cx="914400" cy="269823"/>
            <a:chOff x="297813" y="4880397"/>
            <a:chExt cx="685800" cy="202367"/>
          </a:xfrm>
        </p:grpSpPr>
        <p:sp>
          <p:nvSpPr>
            <p:cNvPr id="11" name="AutoShape 3">
              <a:extLst>
                <a:ext uri="{FF2B5EF4-FFF2-40B4-BE49-F238E27FC236}">
                  <a16:creationId xmlns:a16="http://schemas.microsoft.com/office/drawing/2014/main" id="{FF19B391-3792-EC47-8177-0F6112B36FBD}"/>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a:p>
          </p:txBody>
        </p:sp>
        <p:sp>
          <p:nvSpPr>
            <p:cNvPr id="12" name="Freeform 5">
              <a:extLst>
                <a:ext uri="{FF2B5EF4-FFF2-40B4-BE49-F238E27FC236}">
                  <a16:creationId xmlns:a16="http://schemas.microsoft.com/office/drawing/2014/main" id="{0631DBB3-61E3-0C44-8DBF-CBE95A307CA3}"/>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B967A7A2-5735-FE4C-9F73-57BFA512E1CD}"/>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7">
              <a:extLst>
                <a:ext uri="{FF2B5EF4-FFF2-40B4-BE49-F238E27FC236}">
                  <a16:creationId xmlns:a16="http://schemas.microsoft.com/office/drawing/2014/main" id="{98BC781C-4904-DD41-B28D-E36178FCE96E}"/>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15" name="Computer">
            <a:extLst>
              <a:ext uri="{FF2B5EF4-FFF2-40B4-BE49-F238E27FC236}">
                <a16:creationId xmlns:a16="http://schemas.microsoft.com/office/drawing/2014/main" id="{A3CF9AEA-F68F-EF4C-AA3D-EA5DAAF66BA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339421" y="1592659"/>
            <a:ext cx="6093879" cy="4643223"/>
          </a:xfrm>
          <a:prstGeom prst="rect">
            <a:avLst/>
          </a:prstGeom>
        </p:spPr>
      </p:pic>
      <p:sp>
        <p:nvSpPr>
          <p:cNvPr id="2" name="Title 1">
            <a:extLst>
              <a:ext uri="{FF2B5EF4-FFF2-40B4-BE49-F238E27FC236}">
                <a16:creationId xmlns:a16="http://schemas.microsoft.com/office/drawing/2014/main" id="{F80560AA-8D17-4849-940B-8979A31C195D}"/>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9" name="Subtitle 2">
            <a:extLst>
              <a:ext uri="{FF2B5EF4-FFF2-40B4-BE49-F238E27FC236}">
                <a16:creationId xmlns:a16="http://schemas.microsoft.com/office/drawing/2014/main" id="{1D981149-6F22-F34C-A7EC-458B378114D2}"/>
              </a:ext>
            </a:extLst>
          </p:cNvPr>
          <p:cNvSpPr>
            <a:spLocks noGrp="1"/>
          </p:cNvSpPr>
          <p:nvPr>
            <p:ph type="subTitle" idx="13" hasCustomPrompt="1"/>
          </p:nvPr>
        </p:nvSpPr>
        <p:spPr>
          <a:xfrm>
            <a:off x="486834" y="1143519"/>
            <a:ext cx="5365748" cy="731520"/>
          </a:xfrm>
        </p:spPr>
        <p:txBody>
          <a:bodyPr>
            <a:noAutofit/>
          </a:bodyPr>
          <a:lstStyle>
            <a:lvl1pPr marL="0" indent="0" algn="l">
              <a:spcBef>
                <a:spcPts val="0"/>
              </a:spcBef>
              <a:buNone/>
              <a:defRPr sz="2133" baseline="0">
                <a:solidFill>
                  <a:schemeClr val="tx1"/>
                </a:solidFill>
              </a:defRPr>
            </a:lvl1pPr>
            <a:lvl2pPr marL="0" indent="0" algn="l">
              <a:spcBef>
                <a:spcPts val="0"/>
              </a:spcBef>
              <a:buNone/>
              <a:defRPr sz="2133">
                <a:solidFill>
                  <a:schemeClr val="tx1"/>
                </a:solidFill>
              </a:defRPr>
            </a:lvl2pPr>
            <a:lvl3pPr marL="0" indent="0" algn="l">
              <a:spcBef>
                <a:spcPts val="0"/>
              </a:spcBef>
              <a:buNone/>
              <a:defRPr sz="2133">
                <a:solidFill>
                  <a:schemeClr val="tx1"/>
                </a:solidFill>
              </a:defRPr>
            </a:lvl3pPr>
            <a:lvl4pPr marL="0" indent="0" algn="l">
              <a:spcBef>
                <a:spcPts val="0"/>
              </a:spcBef>
              <a:buNone/>
              <a:defRPr sz="2133">
                <a:solidFill>
                  <a:schemeClr val="tx1"/>
                </a:solidFill>
              </a:defRPr>
            </a:lvl4pPr>
            <a:lvl5pPr marL="0" indent="0" algn="l">
              <a:spcBef>
                <a:spcPts val="0"/>
              </a:spcBef>
              <a:buNone/>
              <a:defRPr sz="2133">
                <a:solidFill>
                  <a:schemeClr val="tx1"/>
                </a:solidFill>
              </a:defRPr>
            </a:lvl5pPr>
            <a:lvl6pPr marL="0" indent="0" algn="l">
              <a:spcBef>
                <a:spcPts val="0"/>
              </a:spcBef>
              <a:buNone/>
              <a:defRPr sz="2133">
                <a:solidFill>
                  <a:schemeClr val="tx1"/>
                </a:solidFill>
              </a:defRPr>
            </a:lvl6pPr>
            <a:lvl7pPr marL="0" indent="0" algn="l">
              <a:spcBef>
                <a:spcPts val="0"/>
              </a:spcBef>
              <a:buNone/>
              <a:defRPr sz="2133">
                <a:solidFill>
                  <a:schemeClr val="tx1"/>
                </a:solidFill>
              </a:defRPr>
            </a:lvl7pPr>
            <a:lvl8pPr marL="0" indent="0" algn="l">
              <a:spcBef>
                <a:spcPts val="0"/>
              </a:spcBef>
              <a:buNone/>
              <a:defRPr sz="2133">
                <a:solidFill>
                  <a:schemeClr val="tx1"/>
                </a:solidFill>
              </a:defRPr>
            </a:lvl8pPr>
            <a:lvl9pPr marL="0" indent="0" algn="l">
              <a:spcBef>
                <a:spcPts val="0"/>
              </a:spcBef>
              <a:buNone/>
              <a:defRPr sz="2133">
                <a:solidFill>
                  <a:schemeClr val="tx1"/>
                </a:solidFill>
              </a:defRPr>
            </a:lvl9pPr>
          </a:lstStyle>
          <a:p>
            <a:r>
              <a:rPr lang="en-US" dirty="0"/>
              <a:t>[Subtitle/summary/intro, </a:t>
            </a:r>
            <a:br>
              <a:rPr lang="en-US" dirty="0"/>
            </a:br>
            <a:r>
              <a:rPr lang="en-US" dirty="0"/>
              <a:t>two lines max]</a:t>
            </a:r>
          </a:p>
        </p:txBody>
      </p:sp>
      <p:sp>
        <p:nvSpPr>
          <p:cNvPr id="3" name="Content Placeholder 3"/>
          <p:cNvSpPr>
            <a:spLocks noGrp="1"/>
          </p:cNvSpPr>
          <p:nvPr>
            <p:ph idx="1"/>
          </p:nvPr>
        </p:nvSpPr>
        <p:spPr>
          <a:xfrm>
            <a:off x="486834" y="2511552"/>
            <a:ext cx="5365751" cy="3705099"/>
          </a:xfrm>
        </p:spPr>
        <p:txBody>
          <a:bodyPr/>
          <a:lstStyle>
            <a:lvl1pPr>
              <a:buClrTx/>
              <a:defRPr sz="2133">
                <a:solidFill>
                  <a:schemeClr val="bg1"/>
                </a:solidFill>
              </a:defRPr>
            </a:lvl1pPr>
            <a:lvl2pPr>
              <a:defRPr sz="2133">
                <a:solidFill>
                  <a:schemeClr val="bg1"/>
                </a:solidFill>
              </a:defRPr>
            </a:lvl2pPr>
            <a:lvl3pPr>
              <a:defRPr sz="2133">
                <a:solidFill>
                  <a:schemeClr val="bg1"/>
                </a:solidFill>
              </a:defRPr>
            </a:lvl3pPr>
            <a:lvl4pPr>
              <a:defRPr sz="2133">
                <a:solidFill>
                  <a:schemeClr val="bg1"/>
                </a:solidFill>
              </a:defRPr>
            </a:lvl4pPr>
            <a:lvl5pPr>
              <a:defRPr sz="2133">
                <a:solidFill>
                  <a:schemeClr val="bg1"/>
                </a:solidFill>
              </a:defRPr>
            </a:lvl5pPr>
            <a:lvl6pPr>
              <a:defRPr sz="2133">
                <a:solidFill>
                  <a:schemeClr val="bg1"/>
                </a:solidFill>
              </a:defRPr>
            </a:lvl6pPr>
            <a:lvl7pPr>
              <a:defRPr sz="2133">
                <a:solidFill>
                  <a:schemeClr val="bg1"/>
                </a:solidFill>
              </a:defRPr>
            </a:lvl7pPr>
            <a:lvl8pPr>
              <a:defRPr sz="2133">
                <a:solidFill>
                  <a:schemeClr val="bg1"/>
                </a:solidFill>
              </a:defRPr>
            </a:lvl8pPr>
            <a:lvl9pPr>
              <a:defRPr sz="2133">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4">
            <a:extLst>
              <a:ext uri="{FF2B5EF4-FFF2-40B4-BE49-F238E27FC236}">
                <a16:creationId xmlns:a16="http://schemas.microsoft.com/office/drawing/2014/main" id="{D26A8D6E-0146-6E45-869A-B8384C1A7700}"/>
              </a:ext>
            </a:extLst>
          </p:cNvPr>
          <p:cNvSpPr>
            <a:spLocks noGrp="1"/>
          </p:cNvSpPr>
          <p:nvPr>
            <p:ph type="pic" sz="quarter" idx="14"/>
          </p:nvPr>
        </p:nvSpPr>
        <p:spPr bwMode="gray">
          <a:xfrm>
            <a:off x="6578600" y="1828800"/>
            <a:ext cx="5613400" cy="3169920"/>
          </a:xfrm>
          <a:solidFill>
            <a:srgbClr val="D2D0CE"/>
          </a:solidFill>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9" name="Slide Number Placeholder 6"/>
          <p:cNvSpPr>
            <a:spLocks noGrp="1"/>
          </p:cNvSpPr>
          <p:nvPr>
            <p:ph type="sldNum" sz="quarter" idx="12"/>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9807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creenshot 02">
    <p:spTree>
      <p:nvGrpSpPr>
        <p:cNvPr id="1" name=""/>
        <p:cNvGrpSpPr/>
        <p:nvPr/>
      </p:nvGrpSpPr>
      <p:grpSpPr>
        <a:xfrm>
          <a:off x="0" y="0"/>
          <a:ext cx="0" cy="0"/>
          <a:chOff x="0" y="0"/>
          <a:chExt cx="0" cy="0"/>
        </a:xfrm>
      </p:grpSpPr>
      <p:sp>
        <p:nvSpPr>
          <p:cNvPr id="8" name="Circle">
            <a:extLst>
              <a:ext uri="{FF2B5EF4-FFF2-40B4-BE49-F238E27FC236}">
                <a16:creationId xmlns:a16="http://schemas.microsoft.com/office/drawing/2014/main" id="{65981445-C9CE-41A0-A08F-2BF0ACB2B456}"/>
              </a:ext>
              <a:ext uri="{C183D7F6-B498-43B3-948B-1728B52AA6E4}">
                <adec:decorative xmlns:adec="http://schemas.microsoft.com/office/drawing/2017/decorative" val="1"/>
              </a:ext>
            </a:extLst>
          </p:cNvPr>
          <p:cNvSpPr>
            <a:spLocks noChangeAspect="1"/>
          </p:cNvSpPr>
          <p:nvPr userDrawn="1"/>
        </p:nvSpPr>
        <p:spPr bwMode="hidden">
          <a:xfrm>
            <a:off x="5416322" y="0"/>
            <a:ext cx="6775679" cy="6858000"/>
          </a:xfrm>
          <a:custGeom>
            <a:avLst/>
            <a:gdLst>
              <a:gd name="T0" fmla="*/ 5333 w 5333"/>
              <a:gd name="T1" fmla="*/ 0 h 5399"/>
              <a:gd name="T2" fmla="*/ 5333 w 5333"/>
              <a:gd name="T3" fmla="*/ 0 h 5399"/>
              <a:gd name="T4" fmla="*/ 1341 w 5333"/>
              <a:gd name="T5" fmla="*/ 0 h 5399"/>
              <a:gd name="T6" fmla="*/ 0 w 5333"/>
              <a:gd name="T7" fmla="*/ 2699 h 5399"/>
              <a:gd name="T8" fmla="*/ 1341 w 5333"/>
              <a:gd name="T9" fmla="*/ 5399 h 5399"/>
              <a:gd name="T10" fmla="*/ 5333 w 5333"/>
              <a:gd name="T11" fmla="*/ 5399 h 5399"/>
              <a:gd name="T12" fmla="*/ 5333 w 5333"/>
              <a:gd name="T13" fmla="*/ 0 h 5399"/>
            </a:gdLst>
            <a:ahLst/>
            <a:cxnLst>
              <a:cxn ang="0">
                <a:pos x="T0" y="T1"/>
              </a:cxn>
              <a:cxn ang="0">
                <a:pos x="T2" y="T3"/>
              </a:cxn>
              <a:cxn ang="0">
                <a:pos x="T4" y="T5"/>
              </a:cxn>
              <a:cxn ang="0">
                <a:pos x="T6" y="T7"/>
              </a:cxn>
              <a:cxn ang="0">
                <a:pos x="T8" y="T9"/>
              </a:cxn>
              <a:cxn ang="0">
                <a:pos x="T10" y="T11"/>
              </a:cxn>
              <a:cxn ang="0">
                <a:pos x="T12" y="T13"/>
              </a:cxn>
            </a:cxnLst>
            <a:rect l="0" t="0" r="r" b="b"/>
            <a:pathLst>
              <a:path w="5333" h="5399">
                <a:moveTo>
                  <a:pt x="5333" y="0"/>
                </a:moveTo>
                <a:lnTo>
                  <a:pt x="5333" y="0"/>
                </a:lnTo>
                <a:lnTo>
                  <a:pt x="1341" y="0"/>
                </a:lnTo>
                <a:cubicBezTo>
                  <a:pt x="526" y="619"/>
                  <a:pt x="0" y="1598"/>
                  <a:pt x="0" y="2699"/>
                </a:cubicBezTo>
                <a:cubicBezTo>
                  <a:pt x="0" y="3801"/>
                  <a:pt x="526" y="4780"/>
                  <a:pt x="1341" y="5399"/>
                </a:cubicBezTo>
                <a:lnTo>
                  <a:pt x="5333" y="5399"/>
                </a:lnTo>
                <a:lnTo>
                  <a:pt x="5333" y="0"/>
                </a:lnTo>
                <a:close/>
              </a:path>
            </a:pathLst>
          </a:custGeom>
          <a:solidFill>
            <a:srgbClr val="82CEC7"/>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 name="Title 1"/>
          <p:cNvSpPr>
            <a:spLocks noGrp="1"/>
          </p:cNvSpPr>
          <p:nvPr>
            <p:ph type="title" hasCustomPrompt="1"/>
          </p:nvPr>
        </p:nvSpPr>
        <p:spPr>
          <a:xfrm>
            <a:off x="486834" y="487680"/>
            <a:ext cx="5365751" cy="916093"/>
          </a:xfrm>
        </p:spPr>
        <p:txBody>
          <a:bodyPr/>
          <a:lstStyle>
            <a:lvl1pPr>
              <a:defRPr>
                <a:solidFill>
                  <a:schemeClr val="tx2"/>
                </a:solidFill>
              </a:defRPr>
            </a:lvl1pPr>
          </a:lstStyle>
          <a:p>
            <a:r>
              <a:rPr lang="en-US" dirty="0"/>
              <a:t>[Slide title, sentence case, two lines max]</a:t>
            </a:r>
          </a:p>
        </p:txBody>
      </p:sp>
      <p:sp>
        <p:nvSpPr>
          <p:cNvPr id="7" name="Content Placeholder 2"/>
          <p:cNvSpPr>
            <a:spLocks noGrp="1"/>
          </p:cNvSpPr>
          <p:nvPr>
            <p:ph sz="quarter" idx="13"/>
          </p:nvPr>
        </p:nvSpPr>
        <p:spPr>
          <a:xfrm>
            <a:off x="486833" y="1828800"/>
            <a:ext cx="4573164" cy="4387851"/>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3">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6331884" y="1368552"/>
            <a:ext cx="7315200" cy="4120896"/>
          </a:xfrm>
          <a:solidFill>
            <a:srgbClr val="D2D0CE"/>
          </a:solidFill>
          <a:ln w="114300">
            <a:solidFill>
              <a:srgbClr val="000000"/>
            </a:solidFill>
          </a:ln>
          <a:scene3d>
            <a:camera prst="perspectiveLeft"/>
            <a:lightRig rig="threePt" dir="t"/>
          </a:scene3d>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47610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creenshot 03">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65915" y="1752600"/>
            <a:ext cx="5974080" cy="3352800"/>
          </a:xfrm>
          <a:solidFill>
            <a:srgbClr val="ABA9AB"/>
          </a:solidFill>
          <a:ln w="76200">
            <a:solidFill>
              <a:srgbClr val="D2D0CE"/>
            </a:solidFill>
          </a:ln>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7" name="Content Placeholder 2"/>
          <p:cNvSpPr>
            <a:spLocks noGrp="1"/>
          </p:cNvSpPr>
          <p:nvPr>
            <p:ph sz="quarter" idx="13" hasCustomPrompt="1"/>
          </p:nvPr>
        </p:nvSpPr>
        <p:spPr>
          <a:xfrm>
            <a:off x="6339419" y="486834"/>
            <a:ext cx="5365748" cy="5729817"/>
          </a:xfrm>
        </p:spPr>
        <p:txBody>
          <a:bodyPr rIns="91440" anchor="ctr" anchorCtr="0"/>
          <a:lstStyle>
            <a:lvl1pPr marL="0" indent="0">
              <a:lnSpc>
                <a:spcPct val="90000"/>
              </a:lnSpc>
              <a:spcBef>
                <a:spcPts val="0"/>
              </a:spcBef>
              <a:spcAft>
                <a:spcPts val="1200"/>
              </a:spcAft>
              <a:buFontTx/>
              <a:buNone/>
              <a:defRPr sz="3200" b="1">
                <a:solidFill>
                  <a:schemeClr val="tx2"/>
                </a:solidFill>
              </a:defRPr>
            </a:lvl1pPr>
            <a:lvl2pPr marL="243834" indent="-243834">
              <a:spcBef>
                <a:spcPts val="1200"/>
              </a:spcBef>
              <a:buClr>
                <a:schemeClr val="tx2"/>
              </a:buClr>
              <a:buSzPct val="120000"/>
              <a:buFont typeface="Calibri" panose="020F0502020204030204" pitchFamily="34" charset="0"/>
              <a:buChar char="•"/>
              <a:defRPr>
                <a:solidFill>
                  <a:schemeClr val="tx1"/>
                </a:solidFill>
              </a:defRPr>
            </a:lvl2pPr>
            <a:lvl3pPr marL="487668">
              <a:defRPr>
                <a:solidFill>
                  <a:schemeClr val="tx1"/>
                </a:solidFill>
              </a:defRPr>
            </a:lvl3pPr>
            <a:lvl4pPr marL="731502">
              <a:defRPr>
                <a:solidFill>
                  <a:schemeClr val="tx1"/>
                </a:solidFill>
              </a:defRPr>
            </a:lvl4pPr>
            <a:lvl5pPr marL="975336">
              <a:defRPr>
                <a:solidFill>
                  <a:schemeClr val="tx1"/>
                </a:solidFill>
              </a:defRPr>
            </a:lvl5pPr>
            <a:lvl6pPr marL="1219170">
              <a:defRPr baseline="0">
                <a:solidFill>
                  <a:schemeClr val="tx1"/>
                </a:solidFill>
              </a:defRPr>
            </a:lvl6pPr>
            <a:lvl7pPr marL="1463003">
              <a:defRPr baseline="0">
                <a:solidFill>
                  <a:schemeClr val="tx1"/>
                </a:solidFill>
              </a:defRPr>
            </a:lvl7pPr>
            <a:lvl8pPr marL="1706837">
              <a:defRPr baseline="0">
                <a:solidFill>
                  <a:schemeClr val="tx1"/>
                </a:solidFill>
              </a:defRPr>
            </a:lvl8pPr>
            <a:lvl9pPr marL="1950671">
              <a:defRPr baseline="0">
                <a:solidFill>
                  <a:schemeClr val="tx1"/>
                </a:solidFill>
              </a:defRPr>
            </a:lvl9pPr>
          </a:lstStyle>
          <a:p>
            <a:pPr lvl="0"/>
            <a:r>
              <a:rPr lang="en-US" dirty="0"/>
              <a:t>[On this slide, use level one text for slide 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Slide Number Placeholder 4">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90009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7437EE-4D8B-D048-97DD-865E28F2F33A}"/>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8" name="Subtitle 2"/>
          <p:cNvSpPr>
            <a:spLocks noGrp="1"/>
          </p:cNvSpPr>
          <p:nvPr>
            <p:ph type="subTitle" idx="13" hasCustomPrompt="1"/>
          </p:nvPr>
        </p:nvSpPr>
        <p:spPr>
          <a:xfrm>
            <a:off x="487680"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76178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4599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807F7F-ECE6-9147-BA04-04F76DD0685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083" t="22519"/>
          <a:stretch/>
        </p:blipFill>
        <p:spPr>
          <a:xfrm>
            <a:off x="-1" y="0"/>
            <a:ext cx="3360484" cy="4612181"/>
          </a:xfrm>
          <a:prstGeom prst="rect">
            <a:avLst/>
          </a:prstGeom>
        </p:spPr>
      </p:pic>
      <p:sp>
        <p:nvSpPr>
          <p:cNvPr id="6" name="Text Placeholder 5">
            <a:extLst>
              <a:ext uri="{FF2B5EF4-FFF2-40B4-BE49-F238E27FC236}">
                <a16:creationId xmlns:a16="http://schemas.microsoft.com/office/drawing/2014/main" id="{1C07B9A7-83BA-2944-B480-9EC1CF253555}"/>
              </a:ext>
            </a:extLst>
          </p:cNvPr>
          <p:cNvSpPr>
            <a:spLocks noGrp="1"/>
          </p:cNvSpPr>
          <p:nvPr>
            <p:ph type="body" sz="quarter" idx="17"/>
          </p:nvPr>
        </p:nvSpPr>
        <p:spPr>
          <a:xfrm>
            <a:off x="4131733" y="3776179"/>
            <a:ext cx="7376584" cy="2478572"/>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42D5CC0B-C07B-5641-A680-87E998A7F83D}"/>
              </a:ext>
            </a:extLst>
          </p:cNvPr>
          <p:cNvSpPr>
            <a:spLocks noGrp="1"/>
          </p:cNvSpPr>
          <p:nvPr>
            <p:ph type="body" sz="quarter" idx="16"/>
          </p:nvPr>
        </p:nvSpPr>
        <p:spPr>
          <a:xfrm>
            <a:off x="4131733" y="891117"/>
            <a:ext cx="7376584" cy="2537883"/>
          </a:xfrm>
        </p:spPr>
        <p:txBody>
          <a:bodyPr anchor="b"/>
          <a:lstStyle>
            <a:lvl1pPr marL="0" indent="0">
              <a:buNone/>
              <a:tabLst/>
              <a:defRPr sz="3200">
                <a:solidFill>
                  <a:schemeClr val="tx2"/>
                </a:solidFill>
              </a:defRPr>
            </a:lvl1pPr>
            <a:lvl2pPr marL="0" indent="0">
              <a:buNone/>
              <a:tabLst/>
              <a:defRPr sz="1867" b="1">
                <a:solidFill>
                  <a:schemeClr val="tx2"/>
                </a:solidFill>
              </a:defRPr>
            </a:lvl2pPr>
          </a:lstStyle>
          <a:p>
            <a:pPr lvl="0"/>
            <a:r>
              <a:rPr lang="en-US"/>
              <a:t>Click to edit Master text styles</a:t>
            </a:r>
          </a:p>
          <a:p>
            <a:pPr lvl="1"/>
            <a:r>
              <a:rPr lang="en-US"/>
              <a:t>Second level</a:t>
            </a:r>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8373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07B9A7-83BA-2944-B480-9EC1CF253555}"/>
              </a:ext>
            </a:extLst>
          </p:cNvPr>
          <p:cNvSpPr>
            <a:spLocks noGrp="1"/>
          </p:cNvSpPr>
          <p:nvPr>
            <p:ph type="body" sz="quarter" idx="17"/>
          </p:nvPr>
        </p:nvSpPr>
        <p:spPr>
          <a:xfrm>
            <a:off x="4131733" y="3776179"/>
            <a:ext cx="7376584" cy="2478572"/>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42D5CC0B-C07B-5641-A680-87E998A7F83D}"/>
              </a:ext>
            </a:extLst>
          </p:cNvPr>
          <p:cNvSpPr>
            <a:spLocks noGrp="1"/>
          </p:cNvSpPr>
          <p:nvPr>
            <p:ph type="body" sz="quarter" idx="16"/>
          </p:nvPr>
        </p:nvSpPr>
        <p:spPr>
          <a:xfrm>
            <a:off x="4131733" y="891117"/>
            <a:ext cx="7376584" cy="2537883"/>
          </a:xfrm>
        </p:spPr>
        <p:txBody>
          <a:bodyPr anchor="b"/>
          <a:lstStyle>
            <a:lvl1pPr marL="0" indent="0">
              <a:buNone/>
              <a:tabLst/>
              <a:defRPr sz="3200">
                <a:solidFill>
                  <a:schemeClr val="tx2"/>
                </a:solidFill>
              </a:defRPr>
            </a:lvl1pPr>
            <a:lvl2pPr marL="0" indent="0">
              <a:buNone/>
              <a:tabLst/>
              <a:defRPr sz="1867" b="1">
                <a:solidFill>
                  <a:schemeClr val="tx2"/>
                </a:solidFill>
              </a:defRPr>
            </a:lvl2pPr>
          </a:lstStyle>
          <a:p>
            <a:pPr lvl="0"/>
            <a:r>
              <a:rPr lang="en-US"/>
              <a:t>Click to edit Master text styles</a:t>
            </a:r>
          </a:p>
          <a:p>
            <a:pPr lvl="1"/>
            <a:r>
              <a:rPr lang="en-US"/>
              <a:t>Second level</a:t>
            </a:r>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pic>
        <p:nvPicPr>
          <p:cNvPr id="10" name="Picture 9" descr="A picture containing room&#10;&#10;Description automatically generated">
            <a:extLst>
              <a:ext uri="{FF2B5EF4-FFF2-40B4-BE49-F238E27FC236}">
                <a16:creationId xmlns:a16="http://schemas.microsoft.com/office/drawing/2014/main" id="{B55602A6-2FC7-EA49-9658-36B71C7D6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6147"/>
            <a:ext cx="4285011" cy="3445148"/>
          </a:xfrm>
          <a:prstGeom prst="rect">
            <a:avLst/>
          </a:prstGeom>
        </p:spPr>
      </p:pic>
    </p:spTree>
    <p:extLst>
      <p:ext uri="{BB962C8B-B14F-4D97-AF65-F5344CB8AC3E}">
        <p14:creationId xmlns:p14="http://schemas.microsoft.com/office/powerpoint/2010/main" val="162482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07" name="Picture 106" descr="Icon&#10;&#10;Description automatically generated">
            <a:extLst>
              <a:ext uri="{FF2B5EF4-FFF2-40B4-BE49-F238E27FC236}">
                <a16:creationId xmlns:a16="http://schemas.microsoft.com/office/drawing/2014/main" id="{502E9CFD-E6CE-CB4C-903B-227BFFEB443E}"/>
              </a:ext>
            </a:extLst>
          </p:cNvPr>
          <p:cNvPicPr>
            <a:picLocks noChangeAspect="1"/>
          </p:cNvPicPr>
          <p:nvPr userDrawn="1"/>
        </p:nvPicPr>
        <p:blipFill rotWithShape="1">
          <a:blip r:embed="rId2"/>
          <a:srcRect b="442"/>
          <a:stretch/>
        </p:blipFill>
        <p:spPr>
          <a:xfrm>
            <a:off x="0" y="0"/>
            <a:ext cx="12192000" cy="6858000"/>
          </a:xfrm>
          <a:prstGeom prst="rect">
            <a:avLst/>
          </a:prstGeom>
        </p:spPr>
      </p:pic>
      <p:pic>
        <p:nvPicPr>
          <p:cNvPr id="109" name="Picture 108" descr="Logo&#10;&#10;Description automatically generated">
            <a:extLst>
              <a:ext uri="{FF2B5EF4-FFF2-40B4-BE49-F238E27FC236}">
                <a16:creationId xmlns:a16="http://schemas.microsoft.com/office/drawing/2014/main" id="{E91D6203-F6DF-E14B-BF5F-8E4140C5F7E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84134" y="1723785"/>
            <a:ext cx="3623733" cy="3251200"/>
          </a:xfrm>
          <a:prstGeom prst="rect">
            <a:avLst/>
          </a:prstGeom>
        </p:spPr>
      </p:pic>
    </p:spTree>
    <p:extLst>
      <p:ext uri="{BB962C8B-B14F-4D97-AF65-F5344CB8AC3E}">
        <p14:creationId xmlns:p14="http://schemas.microsoft.com/office/powerpoint/2010/main" val="766944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1F2555"/>
        </a:solidFill>
        <a:effectLst/>
      </p:bgPr>
    </p:bg>
    <p:spTree>
      <p:nvGrpSpPr>
        <p:cNvPr id="1" name=""/>
        <p:cNvGrpSpPr/>
        <p:nvPr/>
      </p:nvGrpSpPr>
      <p:grpSpPr>
        <a:xfrm>
          <a:off x="0" y="0"/>
          <a:ext cx="0" cy="0"/>
          <a:chOff x="0" y="0"/>
          <a:chExt cx="0" cy="0"/>
        </a:xfrm>
      </p:grpSpPr>
      <p:sp>
        <p:nvSpPr>
          <p:cNvPr id="3" name="Cloud">
            <a:extLst>
              <a:ext uri="{C183D7F6-B498-43B3-948B-1728B52AA6E4}">
                <adec:decorative xmlns:adec="http://schemas.microsoft.com/office/drawing/2017/decorative" val="1"/>
              </a:ext>
            </a:extLst>
          </p:cNvPr>
          <p:cNvSpPr>
            <a:spLocks noChangeAspect="1"/>
          </p:cNvSpPr>
          <p:nvPr userDrawn="1"/>
        </p:nvSpPr>
        <p:spPr bwMode="hidden">
          <a:xfrm>
            <a:off x="-5" y="3883313"/>
            <a:ext cx="12192005" cy="2974688"/>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pic>
        <p:nvPicPr>
          <p:cNvPr id="6" name="Pega Logo" descr="Pega: Build for Change"/>
          <p:cNvPicPr>
            <a:picLocks noChangeAspect="1"/>
          </p:cNvPicPr>
          <p:nvPr userDrawn="1"/>
        </p:nvPicPr>
        <p:blipFill>
          <a:blip r:embed="rId2"/>
          <a:stretch>
            <a:fillRect/>
          </a:stretch>
        </p:blipFill>
        <p:spPr bwMode="invGray">
          <a:xfrm>
            <a:off x="4328584" y="914400"/>
            <a:ext cx="3534832" cy="3617424"/>
          </a:xfrm>
          <a:prstGeom prst="rect">
            <a:avLst/>
          </a:prstGeom>
        </p:spPr>
      </p:pic>
    </p:spTree>
    <p:extLst>
      <p:ext uri="{BB962C8B-B14F-4D97-AF65-F5344CB8AC3E}">
        <p14:creationId xmlns:p14="http://schemas.microsoft.com/office/powerpoint/2010/main" val="26244900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5" y="1464735"/>
            <a:ext cx="9410700" cy="4751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486835" y="245531"/>
            <a:ext cx="11218333" cy="48768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r>
              <a:rPr lang="en-US" dirty="0"/>
              <a:t>Recommended Roadmap for Smart Dispute Implementation</a:t>
            </a:r>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486833" y="731520"/>
            <a:ext cx="11217488" cy="426720"/>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Subtitle</a:t>
            </a:r>
          </a:p>
        </p:txBody>
      </p:sp>
    </p:spTree>
    <p:extLst>
      <p:ext uri="{BB962C8B-B14F-4D97-AF65-F5344CB8AC3E}">
        <p14:creationId xmlns:p14="http://schemas.microsoft.com/office/powerpoint/2010/main" val="44676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AE6D860-6415-2543-814C-D5F8DF1EBBF1}"/>
              </a:ext>
              <a:ext uri="{C183D7F6-B498-43B3-948B-1728B52AA6E4}">
                <adec:decorative xmlns:adec="http://schemas.microsoft.com/office/drawing/2017/decorative" val="1"/>
              </a:ext>
            </a:extLst>
          </p:cNvPr>
          <p:cNvSpPr>
            <a:spLocks noChangeAspect="1"/>
          </p:cNvSpPr>
          <p:nvPr userDrawn="1"/>
        </p:nvSpPr>
        <p:spPr bwMode="hidden">
          <a:xfrm>
            <a:off x="-5" y="4031475"/>
            <a:ext cx="12192005" cy="2826525"/>
          </a:xfrm>
          <a:custGeom>
            <a:avLst/>
            <a:gdLst>
              <a:gd name="connsiteX0" fmla="*/ 8147893 w 9144004"/>
              <a:gd name="connsiteY0" fmla="*/ 0 h 2119894"/>
              <a:gd name="connsiteX1" fmla="*/ 8506228 w 9144004"/>
              <a:gd name="connsiteY1" fmla="*/ 237520 h 2119894"/>
              <a:gd name="connsiteX2" fmla="*/ 8506680 w 9144004"/>
              <a:gd name="connsiteY2" fmla="*/ 238979 h 2119894"/>
              <a:gd name="connsiteX3" fmla="*/ 8515279 w 9144004"/>
              <a:gd name="connsiteY3" fmla="*/ 236309 h 2119894"/>
              <a:gd name="connsiteX4" fmla="*/ 8575646 w 9144004"/>
              <a:gd name="connsiteY4" fmla="*/ 230224 h 2119894"/>
              <a:gd name="connsiteX5" fmla="*/ 8787448 w 9144004"/>
              <a:gd name="connsiteY5" fmla="*/ 317955 h 2119894"/>
              <a:gd name="connsiteX6" fmla="*/ 8821688 w 9144004"/>
              <a:gd name="connsiteY6" fmla="*/ 359455 h 2119894"/>
              <a:gd name="connsiteX7" fmla="*/ 8847951 w 9144004"/>
              <a:gd name="connsiteY7" fmla="*/ 357467 h 2119894"/>
              <a:gd name="connsiteX8" fmla="*/ 9126627 w 9144004"/>
              <a:gd name="connsiteY8" fmla="*/ 442591 h 2119894"/>
              <a:gd name="connsiteX9" fmla="*/ 9144004 w 9144004"/>
              <a:gd name="connsiteY9" fmla="*/ 456245 h 2119894"/>
              <a:gd name="connsiteX10" fmla="*/ 9144004 w 9144004"/>
              <a:gd name="connsiteY10" fmla="*/ 2119894 h 2119894"/>
              <a:gd name="connsiteX11" fmla="*/ 4 w 9144004"/>
              <a:gd name="connsiteY11" fmla="*/ 2119894 h 2119894"/>
              <a:gd name="connsiteX12" fmla="*/ 0 w 9144004"/>
              <a:gd name="connsiteY12" fmla="*/ 1033076 h 2119894"/>
              <a:gd name="connsiteX13" fmla="*/ 22709 w 9144004"/>
              <a:gd name="connsiteY13" fmla="*/ 1005553 h 2119894"/>
              <a:gd name="connsiteX14" fmla="*/ 399459 w 9144004"/>
              <a:gd name="connsiteY14" fmla="*/ 849497 h 2119894"/>
              <a:gd name="connsiteX15" fmla="*/ 606851 w 9144004"/>
              <a:gd name="connsiteY15" fmla="*/ 891368 h 2119894"/>
              <a:gd name="connsiteX16" fmla="*/ 653398 w 9144004"/>
              <a:gd name="connsiteY16" fmla="*/ 916632 h 2119894"/>
              <a:gd name="connsiteX17" fmla="*/ 690055 w 9144004"/>
              <a:gd name="connsiteY17" fmla="*/ 872203 h 2119894"/>
              <a:gd name="connsiteX18" fmla="*/ 1066806 w 9144004"/>
              <a:gd name="connsiteY18" fmla="*/ 716147 h 2119894"/>
              <a:gd name="connsiteX19" fmla="*/ 1088363 w 9144004"/>
              <a:gd name="connsiteY19" fmla="*/ 718321 h 2119894"/>
              <a:gd name="connsiteX20" fmla="*/ 1089750 w 9144004"/>
              <a:gd name="connsiteY20" fmla="*/ 704567 h 2119894"/>
              <a:gd name="connsiteX21" fmla="*/ 1794279 w 9144004"/>
              <a:gd name="connsiteY21" fmla="*/ 130360 h 2119894"/>
              <a:gd name="connsiteX22" fmla="*/ 2513416 w 9144004"/>
              <a:gd name="connsiteY22" fmla="*/ 849497 h 2119894"/>
              <a:gd name="connsiteX23" fmla="*/ 2511285 w 9144004"/>
              <a:gd name="connsiteY23" fmla="*/ 870630 h 2119894"/>
              <a:gd name="connsiteX24" fmla="*/ 2587491 w 9144004"/>
              <a:gd name="connsiteY24" fmla="*/ 894285 h 2119894"/>
              <a:gd name="connsiteX25" fmla="*/ 2781573 w 9144004"/>
              <a:gd name="connsiteY25" fmla="*/ 1054108 h 2119894"/>
              <a:gd name="connsiteX26" fmla="*/ 2801277 w 9144004"/>
              <a:gd name="connsiteY26" fmla="*/ 1095097 h 2119894"/>
              <a:gd name="connsiteX27" fmla="*/ 2831692 w 9144004"/>
              <a:gd name="connsiteY27" fmla="*/ 1070003 h 2119894"/>
              <a:gd name="connsiteX28" fmla="*/ 3032230 w 9144004"/>
              <a:gd name="connsiteY28" fmla="*/ 1008747 h 2119894"/>
              <a:gd name="connsiteX29" fmla="*/ 3104516 w 9144004"/>
              <a:gd name="connsiteY29" fmla="*/ 1016034 h 2119894"/>
              <a:gd name="connsiteX30" fmla="*/ 3168088 w 9144004"/>
              <a:gd name="connsiteY30" fmla="*/ 1035768 h 2119894"/>
              <a:gd name="connsiteX31" fmla="*/ 3180901 w 9144004"/>
              <a:gd name="connsiteY31" fmla="*/ 994497 h 2119894"/>
              <a:gd name="connsiteX32" fmla="*/ 3587361 w 9144004"/>
              <a:gd name="connsiteY32" fmla="*/ 725077 h 2119894"/>
              <a:gd name="connsiteX33" fmla="*/ 3619091 w 9144004"/>
              <a:gd name="connsiteY33" fmla="*/ 728276 h 2119894"/>
              <a:gd name="connsiteX34" fmla="*/ 3648263 w 9144004"/>
              <a:gd name="connsiteY34" fmla="*/ 674528 h 2119894"/>
              <a:gd name="connsiteX35" fmla="*/ 4244583 w 9144004"/>
              <a:gd name="connsiteY35" fmla="*/ 357467 h 2119894"/>
              <a:gd name="connsiteX36" fmla="*/ 4753090 w 9144004"/>
              <a:gd name="connsiteY36" fmla="*/ 568098 h 2119894"/>
              <a:gd name="connsiteX37" fmla="*/ 4819478 w 9144004"/>
              <a:gd name="connsiteY37" fmla="*/ 648561 h 2119894"/>
              <a:gd name="connsiteX38" fmla="*/ 4838445 w 9144004"/>
              <a:gd name="connsiteY38" fmla="*/ 613618 h 2119894"/>
              <a:gd name="connsiteX39" fmla="*/ 5525102 w 9144004"/>
              <a:gd name="connsiteY39" fmla="*/ 248525 h 2119894"/>
              <a:gd name="connsiteX40" fmla="*/ 5609768 w 9144004"/>
              <a:gd name="connsiteY40" fmla="*/ 252800 h 2119894"/>
              <a:gd name="connsiteX41" fmla="*/ 5690942 w 9144004"/>
              <a:gd name="connsiteY41" fmla="*/ 265189 h 2119894"/>
              <a:gd name="connsiteX42" fmla="*/ 5741082 w 9144004"/>
              <a:gd name="connsiteY42" fmla="*/ 223820 h 2119894"/>
              <a:gd name="connsiteX43" fmla="*/ 6047049 w 9144004"/>
              <a:gd name="connsiteY43" fmla="*/ 130360 h 2119894"/>
              <a:gd name="connsiteX44" fmla="*/ 6583169 w 9144004"/>
              <a:gd name="connsiteY44" fmla="*/ 567311 h 2119894"/>
              <a:gd name="connsiteX45" fmla="*/ 6584597 w 9144004"/>
              <a:gd name="connsiteY45" fmla="*/ 581473 h 2119894"/>
              <a:gd name="connsiteX46" fmla="*/ 6600348 w 9144004"/>
              <a:gd name="connsiteY46" fmla="*/ 576584 h 2119894"/>
              <a:gd name="connsiteX47" fmla="*/ 6689250 w 9144004"/>
              <a:gd name="connsiteY47" fmla="*/ 567621 h 2119894"/>
              <a:gd name="connsiteX48" fmla="*/ 7055039 w 9144004"/>
              <a:gd name="connsiteY48" fmla="*/ 762110 h 2119894"/>
              <a:gd name="connsiteX49" fmla="*/ 7073168 w 9144004"/>
              <a:gd name="connsiteY49" fmla="*/ 795509 h 2119894"/>
              <a:gd name="connsiteX50" fmla="*/ 7078976 w 9144004"/>
              <a:gd name="connsiteY50" fmla="*/ 776798 h 2119894"/>
              <a:gd name="connsiteX51" fmla="*/ 7628040 w 9144004"/>
              <a:gd name="connsiteY51" fmla="*/ 412853 h 2119894"/>
              <a:gd name="connsiteX52" fmla="*/ 7748133 w 9144004"/>
              <a:gd name="connsiteY52" fmla="*/ 424960 h 2119894"/>
              <a:gd name="connsiteX53" fmla="*/ 7763018 w 9144004"/>
              <a:gd name="connsiteY53" fmla="*/ 428787 h 2119894"/>
              <a:gd name="connsiteX54" fmla="*/ 7758996 w 9144004"/>
              <a:gd name="connsiteY54" fmla="*/ 388896 h 2119894"/>
              <a:gd name="connsiteX55" fmla="*/ 8147893 w 9144004"/>
              <a:gd name="connsiteY55" fmla="*/ 0 h 211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4" h="2119894">
                <a:moveTo>
                  <a:pt x="8147893" y="0"/>
                </a:moveTo>
                <a:cubicBezTo>
                  <a:pt x="8308979" y="0"/>
                  <a:pt x="8447190" y="97940"/>
                  <a:pt x="8506228" y="237520"/>
                </a:cubicBezTo>
                <a:lnTo>
                  <a:pt x="8506680" y="238979"/>
                </a:lnTo>
                <a:lnTo>
                  <a:pt x="8515279" y="236309"/>
                </a:lnTo>
                <a:cubicBezTo>
                  <a:pt x="8534778" y="232319"/>
                  <a:pt x="8554967" y="230224"/>
                  <a:pt x="8575646" y="230224"/>
                </a:cubicBezTo>
                <a:cubicBezTo>
                  <a:pt x="8658359" y="230224"/>
                  <a:pt x="8733242" y="263750"/>
                  <a:pt x="8787448" y="317955"/>
                </a:cubicBezTo>
                <a:lnTo>
                  <a:pt x="8821688" y="359455"/>
                </a:lnTo>
                <a:lnTo>
                  <a:pt x="8847951" y="357467"/>
                </a:lnTo>
                <a:cubicBezTo>
                  <a:pt x="8951179" y="357467"/>
                  <a:pt x="9047077" y="388849"/>
                  <a:pt x="9126627" y="442591"/>
                </a:cubicBezTo>
                <a:lnTo>
                  <a:pt x="9144004" y="456245"/>
                </a:lnTo>
                <a:lnTo>
                  <a:pt x="9144004" y="2119894"/>
                </a:lnTo>
                <a:lnTo>
                  <a:pt x="4" y="2119894"/>
                </a:lnTo>
                <a:lnTo>
                  <a:pt x="0" y="1033076"/>
                </a:lnTo>
                <a:lnTo>
                  <a:pt x="22709" y="1005553"/>
                </a:lnTo>
                <a:cubicBezTo>
                  <a:pt x="119128" y="909134"/>
                  <a:pt x="252329" y="849497"/>
                  <a:pt x="399459" y="849497"/>
                </a:cubicBezTo>
                <a:cubicBezTo>
                  <a:pt x="473024" y="849497"/>
                  <a:pt x="543108" y="864407"/>
                  <a:pt x="606851" y="891368"/>
                </a:cubicBezTo>
                <a:lnTo>
                  <a:pt x="653398" y="916632"/>
                </a:lnTo>
                <a:lnTo>
                  <a:pt x="690055" y="872203"/>
                </a:lnTo>
                <a:cubicBezTo>
                  <a:pt x="786475" y="775784"/>
                  <a:pt x="919675" y="716147"/>
                  <a:pt x="1066806" y="716147"/>
                </a:cubicBezTo>
                <a:lnTo>
                  <a:pt x="1088363" y="718321"/>
                </a:lnTo>
                <a:lnTo>
                  <a:pt x="1089750" y="704567"/>
                </a:lnTo>
                <a:cubicBezTo>
                  <a:pt x="1156808" y="376868"/>
                  <a:pt x="1446755" y="130360"/>
                  <a:pt x="1794279" y="130360"/>
                </a:cubicBezTo>
                <a:cubicBezTo>
                  <a:pt x="2191446" y="130360"/>
                  <a:pt x="2513416" y="452329"/>
                  <a:pt x="2513416" y="849497"/>
                </a:cubicBezTo>
                <a:lnTo>
                  <a:pt x="2511285" y="870630"/>
                </a:lnTo>
                <a:lnTo>
                  <a:pt x="2587491" y="894285"/>
                </a:lnTo>
                <a:cubicBezTo>
                  <a:pt x="2666654" y="927769"/>
                  <a:pt x="2734010" y="983704"/>
                  <a:pt x="2781573" y="1054108"/>
                </a:cubicBezTo>
                <a:lnTo>
                  <a:pt x="2801277" y="1095097"/>
                </a:lnTo>
                <a:lnTo>
                  <a:pt x="2831692" y="1070003"/>
                </a:lnTo>
                <a:cubicBezTo>
                  <a:pt x="2888938" y="1031330"/>
                  <a:pt x="2957946" y="1008747"/>
                  <a:pt x="3032230" y="1008747"/>
                </a:cubicBezTo>
                <a:cubicBezTo>
                  <a:pt x="3056992" y="1008747"/>
                  <a:pt x="3081167" y="1011257"/>
                  <a:pt x="3104516" y="1016034"/>
                </a:cubicBezTo>
                <a:lnTo>
                  <a:pt x="3168088" y="1035768"/>
                </a:lnTo>
                <a:lnTo>
                  <a:pt x="3180901" y="994497"/>
                </a:lnTo>
                <a:cubicBezTo>
                  <a:pt x="3247866" y="836171"/>
                  <a:pt x="3404639" y="725077"/>
                  <a:pt x="3587361" y="725077"/>
                </a:cubicBezTo>
                <a:lnTo>
                  <a:pt x="3619091" y="728276"/>
                </a:lnTo>
                <a:lnTo>
                  <a:pt x="3648263" y="674528"/>
                </a:lnTo>
                <a:cubicBezTo>
                  <a:pt x="3777497" y="483236"/>
                  <a:pt x="3996354" y="357467"/>
                  <a:pt x="4244583" y="357467"/>
                </a:cubicBezTo>
                <a:cubicBezTo>
                  <a:pt x="4443169" y="357467"/>
                  <a:pt x="4622952" y="437960"/>
                  <a:pt x="4753090" y="568098"/>
                </a:cubicBezTo>
                <a:lnTo>
                  <a:pt x="4819478" y="648561"/>
                </a:lnTo>
                <a:lnTo>
                  <a:pt x="4838445" y="613618"/>
                </a:lnTo>
                <a:cubicBezTo>
                  <a:pt x="4987257" y="393347"/>
                  <a:pt x="5239267" y="248525"/>
                  <a:pt x="5525102" y="248525"/>
                </a:cubicBezTo>
                <a:cubicBezTo>
                  <a:pt x="5553685" y="248525"/>
                  <a:pt x="5581930" y="249974"/>
                  <a:pt x="5609768" y="252800"/>
                </a:cubicBezTo>
                <a:lnTo>
                  <a:pt x="5690942" y="265189"/>
                </a:lnTo>
                <a:lnTo>
                  <a:pt x="5741082" y="223820"/>
                </a:lnTo>
                <a:cubicBezTo>
                  <a:pt x="5828422" y="164814"/>
                  <a:pt x="5933712" y="130360"/>
                  <a:pt x="6047049" y="130360"/>
                </a:cubicBezTo>
                <a:cubicBezTo>
                  <a:pt x="6311501" y="130360"/>
                  <a:pt x="6532141" y="317943"/>
                  <a:pt x="6583169" y="567311"/>
                </a:cubicBezTo>
                <a:lnTo>
                  <a:pt x="6584597" y="581473"/>
                </a:lnTo>
                <a:lnTo>
                  <a:pt x="6600348" y="576584"/>
                </a:lnTo>
                <a:cubicBezTo>
                  <a:pt x="6629064" y="570707"/>
                  <a:pt x="6658797" y="567621"/>
                  <a:pt x="6689250" y="567621"/>
                </a:cubicBezTo>
                <a:cubicBezTo>
                  <a:pt x="6841518" y="567621"/>
                  <a:pt x="6975765" y="644769"/>
                  <a:pt x="7055039" y="762110"/>
                </a:cubicBezTo>
                <a:lnTo>
                  <a:pt x="7073168" y="795509"/>
                </a:lnTo>
                <a:lnTo>
                  <a:pt x="7078976" y="776798"/>
                </a:lnTo>
                <a:cubicBezTo>
                  <a:pt x="7169437" y="562923"/>
                  <a:pt x="7381214" y="412853"/>
                  <a:pt x="7628040" y="412853"/>
                </a:cubicBezTo>
                <a:cubicBezTo>
                  <a:pt x="7669178" y="412853"/>
                  <a:pt x="7709343" y="417022"/>
                  <a:pt x="7748133" y="424960"/>
                </a:cubicBezTo>
                <a:lnTo>
                  <a:pt x="7763018" y="428787"/>
                </a:lnTo>
                <a:lnTo>
                  <a:pt x="7758996" y="388896"/>
                </a:lnTo>
                <a:cubicBezTo>
                  <a:pt x="7758996" y="174115"/>
                  <a:pt x="7933111" y="0"/>
                  <a:pt x="8147893" y="0"/>
                </a:cubicBezTo>
                <a:close/>
              </a:path>
            </a:pathLst>
          </a:custGeom>
          <a:solidFill>
            <a:srgbClr val="C7C8D4"/>
          </a:solidFill>
          <a:ln w="25400" cap="sq" cmpd="sng" algn="ctr">
            <a:noFill/>
            <a:prstDash val="solid"/>
          </a:ln>
          <a:effectLst/>
        </p:spPr>
        <p:txBody>
          <a:bodyPr wrap="square" rtlCol="0" anchor="ctr">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pic>
        <p:nvPicPr>
          <p:cNvPr id="12" name="Pega Logo" descr="Pega">
            <a:extLst>
              <a:ext uri="{FF2B5EF4-FFF2-40B4-BE49-F238E27FC236}">
                <a16:creationId xmlns:a16="http://schemas.microsoft.com/office/drawing/2014/main" id="{2BBCD954-4969-9A4D-97B9-6962D1DD9417}"/>
              </a:ext>
            </a:extLst>
          </p:cNvPr>
          <p:cNvPicPr>
            <a:picLocks noChangeAspect="1"/>
          </p:cNvPicPr>
          <p:nvPr userDrawn="1"/>
        </p:nvPicPr>
        <p:blipFill>
          <a:blip r:embed="rId2"/>
          <a:stretch>
            <a:fillRect/>
          </a:stretch>
        </p:blipFill>
        <p:spPr bwMode="gray">
          <a:xfrm>
            <a:off x="179996" y="180663"/>
            <a:ext cx="1828800" cy="1640792"/>
          </a:xfrm>
          <a:prstGeom prst="rect">
            <a:avLst/>
          </a:prstGeom>
        </p:spPr>
      </p:pic>
      <p:sp>
        <p:nvSpPr>
          <p:cNvPr id="2" name="Title 1"/>
          <p:cNvSpPr>
            <a:spLocks noGrp="1"/>
          </p:cNvSpPr>
          <p:nvPr>
            <p:ph type="ctrTitle" hasCustomPrompt="1"/>
          </p:nvPr>
        </p:nvSpPr>
        <p:spPr>
          <a:xfrm>
            <a:off x="495666" y="1643080"/>
            <a:ext cx="9410700" cy="1953701"/>
          </a:xfrm>
        </p:spPr>
        <p:txBody>
          <a:bodyPr anchor="b" anchorCtr="0">
            <a:noAutofit/>
          </a:bodyPr>
          <a:lstStyle>
            <a:lvl1pPr>
              <a:defRPr sz="3733">
                <a:solidFill>
                  <a:srgbClr val="00A6A7"/>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9410700"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9410700" cy="243840"/>
          </a:xfrm>
        </p:spPr>
        <p:txBody>
          <a:bodyPr anchor="b" anchorCtr="0">
            <a:noAutofit/>
          </a:bodyPr>
          <a:lstStyle>
            <a:lvl1pPr marL="0" indent="0">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8168218"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800" dirty="0">
                <a:solidFill>
                  <a:schemeClr val="tx1"/>
                </a:solidFill>
              </a:rPr>
              <a:t>© </a:t>
            </a:r>
            <a:r>
              <a:rPr lang="is-IS" sz="800" dirty="0">
                <a:solidFill>
                  <a:schemeClr val="tx1"/>
                </a:solidFill>
              </a:rPr>
              <a:t>2020</a:t>
            </a:r>
            <a:r>
              <a:rPr lang="en-US" sz="800" dirty="0">
                <a:solidFill>
                  <a:schemeClr val="tx1"/>
                </a:solidFill>
              </a:rPr>
              <a:t> Pegasystems Inc</a:t>
            </a:r>
            <a:r>
              <a:rPr lang="en-US" sz="800" baseline="0" dirty="0">
                <a:solidFill>
                  <a:schemeClr val="tx1"/>
                </a:solidFill>
              </a:rPr>
              <a:t>. CONFIDENTIAL</a:t>
            </a:r>
          </a:p>
        </p:txBody>
      </p:sp>
    </p:spTree>
    <p:extLst>
      <p:ext uri="{BB962C8B-B14F-4D97-AF65-F5344CB8AC3E}">
        <p14:creationId xmlns:p14="http://schemas.microsoft.com/office/powerpoint/2010/main" val="228821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5E1BCFB-9656-4E4D-80B7-1E819010A1ED}"/>
              </a:ext>
            </a:extLst>
          </p:cNvPr>
          <p:cNvSpPr>
            <a:spLocks noChangeAspect="1"/>
          </p:cNvSpPr>
          <p:nvPr/>
        </p:nvSpPr>
        <p:spPr bwMode="hidden">
          <a:xfrm>
            <a:off x="-5" y="3456594"/>
            <a:ext cx="12192005"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 name="Footer Placeholder 2"/>
          <p:cNvSpPr>
            <a:spLocks noGrp="1"/>
          </p:cNvSpPr>
          <p:nvPr>
            <p:ph type="ftr" sz="quarter" idx="11"/>
          </p:nvPr>
        </p:nvSpPr>
        <p:spPr/>
        <p:txBody>
          <a:bodyPr/>
          <a:lstStyle/>
          <a:p>
            <a:r>
              <a:rPr lang="en-US" dirty="0"/>
              <a:t>Footer (Edit footer for all slides with View &gt; Header &amp; Footer)</a:t>
            </a:r>
          </a:p>
        </p:txBody>
      </p:sp>
      <p:sp>
        <p:nvSpPr>
          <p:cNvPr id="4" name="Slide Number Placeholder 3"/>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6871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theme" Target="../theme/theme2.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834" y="487681"/>
            <a:ext cx="11218333" cy="451103"/>
          </a:xfrm>
          <a:prstGeom prst="rect">
            <a:avLst/>
          </a:prstGeom>
        </p:spPr>
        <p:txBody>
          <a:bodyPr vert="horz" lIns="0" tIns="0" rIns="0" bIns="0" rtlCol="0" anchor="t" anchorCtr="0">
            <a:noAutofit/>
          </a:bodyPr>
          <a:lstStyle/>
          <a:p>
            <a:r>
              <a:rPr lang="en-US" dirty="0"/>
              <a:t>[Slide title, sentence case, one line max]</a:t>
            </a:r>
          </a:p>
        </p:txBody>
      </p:sp>
      <p:sp>
        <p:nvSpPr>
          <p:cNvPr id="3" name="Text Placeholder 2"/>
          <p:cNvSpPr>
            <a:spLocks noGrp="1"/>
          </p:cNvSpPr>
          <p:nvPr>
            <p:ph type="body" idx="1"/>
          </p:nvPr>
        </p:nvSpPr>
        <p:spPr>
          <a:xfrm>
            <a:off x="486834" y="1402080"/>
            <a:ext cx="11218332" cy="481457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ega Logo" descr="Pega">
            <a:extLst>
              <a:ext uri="{FF2B5EF4-FFF2-40B4-BE49-F238E27FC236}">
                <a16:creationId xmlns:a16="http://schemas.microsoft.com/office/drawing/2014/main" id="{900FCDA1-BFAB-DE45-8321-7DBF07F65341}"/>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bwMode="gray">
          <a:xfrm>
            <a:off x="457199" y="6603073"/>
            <a:ext cx="914400" cy="264759"/>
          </a:xfrm>
          <a:prstGeom prst="rect">
            <a:avLst/>
          </a:prstGeom>
        </p:spPr>
      </p:pic>
      <p:sp>
        <p:nvSpPr>
          <p:cNvPr id="5" name="Footer Placeholder 3"/>
          <p:cNvSpPr>
            <a:spLocks noGrp="1"/>
          </p:cNvSpPr>
          <p:nvPr>
            <p:ph type="ftr" sz="quarter" idx="3"/>
          </p:nvPr>
        </p:nvSpPr>
        <p:spPr>
          <a:xfrm>
            <a:off x="6339417" y="6471051"/>
            <a:ext cx="4938184" cy="243440"/>
          </a:xfrm>
          <a:prstGeom prst="rect">
            <a:avLst/>
          </a:prstGeom>
        </p:spPr>
        <p:txBody>
          <a:bodyPr vert="horz" wrap="square" lIns="0" tIns="0" rIns="0" bIns="0" rtlCol="0" anchor="b" anchorCtr="0"/>
          <a:lstStyle>
            <a:lvl1pPr algn="r">
              <a:defRPr sz="800">
                <a:solidFill>
                  <a:schemeClr val="tx1"/>
                </a:solidFill>
              </a:defRPr>
            </a:lvl1pPr>
          </a:lstStyle>
          <a:p>
            <a:endParaRPr lang="en-US" dirty="0"/>
          </a:p>
        </p:txBody>
      </p:sp>
      <p:sp>
        <p:nvSpPr>
          <p:cNvPr id="6" name="Slide Number Placeholder 4"/>
          <p:cNvSpPr>
            <a:spLocks noGrp="1"/>
          </p:cNvSpPr>
          <p:nvPr>
            <p:ph type="sldNum" sz="quarter" idx="4"/>
          </p:nvPr>
        </p:nvSpPr>
        <p:spPr>
          <a:xfrm>
            <a:off x="11277600" y="6471051"/>
            <a:ext cx="426720" cy="243440"/>
          </a:xfrm>
          <a:prstGeom prst="rect">
            <a:avLst/>
          </a:prstGeom>
        </p:spPr>
        <p:txBody>
          <a:bodyPr vert="horz" wrap="none" lIns="0" tIns="0" rIns="0" bIns="0" rtlCol="0" anchor="b" anchorCtr="0"/>
          <a:lstStyle>
            <a:lvl1pPr algn="r">
              <a:defRPr sz="800" b="1">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238841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lnSpc>
          <a:spcPct val="90000"/>
        </a:lnSpc>
        <a:spcBef>
          <a:spcPct val="0"/>
        </a:spcBef>
        <a:buNone/>
        <a:defRPr sz="3200" b="1" kern="1200">
          <a:solidFill>
            <a:srgbClr val="00A6A7"/>
          </a:solidFill>
          <a:latin typeface="+mj-lt"/>
          <a:ea typeface="+mj-ea"/>
          <a:cs typeface="+mj-cs"/>
        </a:defRPr>
      </a:lvl1pPr>
    </p:titleStyle>
    <p:bodyStyle>
      <a:lvl1pPr marL="243834" indent="-243834" algn="l" defTabSz="1219170" rtl="0" eaLnBrk="1" latinLnBrk="0" hangingPunct="1">
        <a:spcBef>
          <a:spcPts val="1200"/>
        </a:spcBef>
        <a:buClr>
          <a:schemeClr val="tx2"/>
        </a:buClr>
        <a:buSzPct val="120000"/>
        <a:buFont typeface="Calibri" pitchFamily="34" charset="0"/>
        <a:buChar char="•"/>
        <a:defRPr sz="1600" kern="1200">
          <a:solidFill>
            <a:schemeClr val="tx1"/>
          </a:solidFill>
          <a:latin typeface="+mn-lt"/>
          <a:ea typeface="+mn-ea"/>
          <a:cs typeface="+mn-cs"/>
        </a:defRPr>
      </a:lvl1pPr>
      <a:lvl2pPr marL="487668"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2pPr>
      <a:lvl3pPr marL="731502"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3pPr>
      <a:lvl4pPr marL="975336"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4pPr>
      <a:lvl5pPr marL="1219170"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5pPr>
      <a:lvl6pPr marL="1463003"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6pPr>
      <a:lvl7pPr marL="1706837"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7pPr>
      <a:lvl8pPr marL="1950671"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8pPr>
      <a:lvl9pPr marL="2194505"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p15:clr>
            <a:srgbClr val="F26B43"/>
          </p15:clr>
        </p15:guide>
        <p15:guide id="2" pos="230">
          <p15:clr>
            <a:srgbClr val="F26B43"/>
          </p15:clr>
        </p15:guide>
        <p15:guide id="5" pos="5530">
          <p15:clr>
            <a:srgbClr val="F26B43"/>
          </p15:clr>
        </p15:guide>
        <p15:guide id="6" orient="horz" pos="2937">
          <p15:clr>
            <a:srgbClr val="F26B43"/>
          </p15:clr>
        </p15:guide>
        <p15:guide id="7" pos="2765">
          <p15:clr>
            <a:srgbClr val="F26B43"/>
          </p15:clr>
        </p15:guide>
        <p15:guide id="8" pos="2995">
          <p15:clr>
            <a:srgbClr val="F26B43"/>
          </p15:clr>
        </p15:guide>
        <p15:guide id="9" pos="1901">
          <p15:clr>
            <a:srgbClr val="F26B43"/>
          </p15:clr>
        </p15:guide>
        <p15:guide id="10" pos="2045">
          <p15:clr>
            <a:srgbClr val="F26B43"/>
          </p15:clr>
        </p15:guide>
        <p15:guide id="11" pos="3715">
          <p15:clr>
            <a:srgbClr val="F26B43"/>
          </p15:clr>
        </p15:guide>
        <p15:guide id="12" pos="3859">
          <p15:clr>
            <a:srgbClr val="F26B43"/>
          </p15:clr>
        </p15:guide>
        <p15:guide id="13" pos="2880">
          <p15:clr>
            <a:srgbClr val="F26B43"/>
          </p15:clr>
        </p15:guide>
        <p15:guide id="14" pos="46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8DB0466D-23F1-5E41-B566-8655B4489079}"/>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397084" y="6512260"/>
            <a:ext cx="919091" cy="266117"/>
          </a:xfrm>
          <a:prstGeom prst="rect">
            <a:avLst/>
          </a:prstGeom>
        </p:spPr>
      </p:pic>
      <p:sp>
        <p:nvSpPr>
          <p:cNvPr id="2" name="Title Placeholder 1"/>
          <p:cNvSpPr>
            <a:spLocks noGrp="1"/>
          </p:cNvSpPr>
          <p:nvPr>
            <p:ph type="title"/>
          </p:nvPr>
        </p:nvSpPr>
        <p:spPr>
          <a:xfrm>
            <a:off x="486834" y="487681"/>
            <a:ext cx="11218333" cy="451103"/>
          </a:xfrm>
          <a:prstGeom prst="rect">
            <a:avLst/>
          </a:prstGeom>
        </p:spPr>
        <p:txBody>
          <a:bodyPr vert="horz" lIns="0" tIns="0" rIns="0" bIns="0" rtlCol="0" anchor="t" anchorCtr="0">
            <a:noAutofit/>
          </a:bodyPr>
          <a:lstStyle/>
          <a:p>
            <a:r>
              <a:rPr lang="en-US" dirty="0"/>
              <a:t>[Slide title, sentence case, one line max]</a:t>
            </a:r>
          </a:p>
        </p:txBody>
      </p:sp>
      <p:sp>
        <p:nvSpPr>
          <p:cNvPr id="3" name="Text Placeholder 2"/>
          <p:cNvSpPr>
            <a:spLocks noGrp="1"/>
          </p:cNvSpPr>
          <p:nvPr>
            <p:ph type="body" idx="1"/>
          </p:nvPr>
        </p:nvSpPr>
        <p:spPr>
          <a:xfrm>
            <a:off x="486834" y="1402080"/>
            <a:ext cx="11218332" cy="481457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4"/>
          </p:nvPr>
        </p:nvSpPr>
        <p:spPr>
          <a:xfrm>
            <a:off x="11277600" y="6471051"/>
            <a:ext cx="426720" cy="243440"/>
          </a:xfrm>
          <a:prstGeom prst="rect">
            <a:avLst/>
          </a:prstGeom>
        </p:spPr>
        <p:txBody>
          <a:bodyPr vert="horz" wrap="none" lIns="0" tIns="0" rIns="0" bIns="0" rtlCol="0" anchor="b" anchorCtr="0"/>
          <a:lstStyle>
            <a:lvl1pPr algn="r">
              <a:defRPr sz="800" b="1">
                <a:solidFill>
                  <a:schemeClr val="tx1"/>
                </a:solidFill>
              </a:defRPr>
            </a:lvl1pPr>
          </a:lstStyle>
          <a:p>
            <a:fld id="{94C005EB-05AB-4350-8862-D44178390B49}" type="slidenum">
              <a:rPr lang="en-US" smtClean="0"/>
              <a:pPr/>
              <a:t>‹#›</a:t>
            </a:fld>
            <a:endParaRPr lang="en-US" dirty="0"/>
          </a:p>
        </p:txBody>
      </p:sp>
      <p:sp>
        <p:nvSpPr>
          <p:cNvPr id="4" name="MSIPCMContentMarking" descr="{&quot;HashCode&quot;:633548065,&quot;Placement&quot;:&quot;Footer&quot;,&quot;Top&quot;:519.343,&quot;Left&quot;:390.098755,&quot;SlideWidth&quot;:960,&quot;SlideHeight&quot;:540}">
            <a:extLst>
              <a:ext uri="{FF2B5EF4-FFF2-40B4-BE49-F238E27FC236}">
                <a16:creationId xmlns:a16="http://schemas.microsoft.com/office/drawing/2014/main" id="{55DD1E0C-7045-4BD6-8D62-295FEEA9CC9C}"/>
              </a:ext>
            </a:extLst>
          </p:cNvPr>
          <p:cNvSpPr txBox="1"/>
          <p:nvPr userDrawn="1"/>
        </p:nvSpPr>
        <p:spPr>
          <a:xfrm>
            <a:off x="4954254" y="6595656"/>
            <a:ext cx="2283492" cy="262344"/>
          </a:xfrm>
          <a:prstGeom prst="rect">
            <a:avLst/>
          </a:prstGeom>
          <a:noFill/>
        </p:spPr>
        <p:txBody>
          <a:bodyPr vert="horz" wrap="square" lIns="0" tIns="0" rIns="0" bIns="0" rtlCol="0" anchor="ctr" anchorCtr="1">
            <a:noAutofit/>
          </a:bodyPr>
          <a:lstStyle/>
          <a:p>
            <a:pPr marL="0" indent="0" algn="ctr">
              <a:lnSpc>
                <a:spcPct val="100000"/>
              </a:lnSpc>
              <a:spcBef>
                <a:spcPts val="0"/>
              </a:spcBef>
              <a:spcAft>
                <a:spcPts val="0"/>
              </a:spcAft>
              <a:buClr>
                <a:srgbClr val="00A6A7"/>
              </a:buClr>
              <a:buFont typeface="Calibri" pitchFamily="34" charset="0"/>
              <a:buNone/>
            </a:pPr>
            <a:r>
              <a:rPr lang="en-AU" sz="1000" dirty="0">
                <a:solidFill>
                  <a:srgbClr val="000000"/>
                </a:solidFill>
                <a:latin typeface="Calibri" panose="020F0502020204030204" pitchFamily="34" charset="0"/>
              </a:rPr>
              <a:t>Classification: Protected </a:t>
            </a:r>
            <a:r>
              <a:rPr lang="ja-JP" altLang="en-US" sz="1000" dirty="0">
                <a:solidFill>
                  <a:srgbClr val="000000"/>
                </a:solidFill>
                <a:latin typeface="Calibri" panose="020F0502020204030204" pitchFamily="34" charset="0"/>
              </a:rPr>
              <a:t>関係者外秘</a:t>
            </a:r>
            <a:endParaRPr lang="en-AU"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068926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lnSpc>
          <a:spcPct val="90000"/>
        </a:lnSpc>
        <a:spcBef>
          <a:spcPct val="0"/>
        </a:spcBef>
        <a:buNone/>
        <a:defRPr sz="3200" b="1" kern="1200">
          <a:solidFill>
            <a:srgbClr val="00A6A7"/>
          </a:solidFill>
          <a:latin typeface="+mj-lt"/>
          <a:ea typeface="+mj-ea"/>
          <a:cs typeface="+mj-cs"/>
        </a:defRPr>
      </a:lvl1pPr>
    </p:titleStyle>
    <p:bodyStyle>
      <a:lvl1pPr marL="243834" indent="-243834" algn="l" defTabSz="1219170" rtl="0" eaLnBrk="1" latinLnBrk="0" hangingPunct="1">
        <a:spcBef>
          <a:spcPts val="1200"/>
        </a:spcBef>
        <a:buClr>
          <a:schemeClr val="tx2"/>
        </a:buClr>
        <a:buSzPct val="120000"/>
        <a:buFont typeface="Calibri" pitchFamily="34" charset="0"/>
        <a:buChar char="•"/>
        <a:defRPr sz="1600" kern="1200">
          <a:solidFill>
            <a:schemeClr val="tx1"/>
          </a:solidFill>
          <a:latin typeface="+mn-lt"/>
          <a:ea typeface="+mn-ea"/>
          <a:cs typeface="+mn-cs"/>
        </a:defRPr>
      </a:lvl1pPr>
      <a:lvl2pPr marL="487668"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2pPr>
      <a:lvl3pPr marL="731502"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3pPr>
      <a:lvl4pPr marL="975336"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4pPr>
      <a:lvl5pPr marL="1219170"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5pPr>
      <a:lvl6pPr marL="1463003"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6pPr>
      <a:lvl7pPr marL="1706837"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7pPr>
      <a:lvl8pPr marL="1950671"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8pPr>
      <a:lvl9pPr marL="2194505"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p15:clr>
            <a:srgbClr val="F26B43"/>
          </p15:clr>
        </p15:guide>
        <p15:guide id="2" pos="230">
          <p15:clr>
            <a:srgbClr val="F26B43"/>
          </p15:clr>
        </p15:guide>
        <p15:guide id="5" pos="5530">
          <p15:clr>
            <a:srgbClr val="F26B43"/>
          </p15:clr>
        </p15:guide>
        <p15:guide id="6" orient="horz" pos="2937">
          <p15:clr>
            <a:srgbClr val="F26B43"/>
          </p15:clr>
        </p15:guide>
        <p15:guide id="7" pos="2765">
          <p15:clr>
            <a:srgbClr val="F26B43"/>
          </p15:clr>
        </p15:guide>
        <p15:guide id="8" pos="2995">
          <p15:clr>
            <a:srgbClr val="F26B43"/>
          </p15:clr>
        </p15:guide>
        <p15:guide id="9" pos="1901">
          <p15:clr>
            <a:srgbClr val="F26B43"/>
          </p15:clr>
        </p15:guide>
        <p15:guide id="10" pos="2045">
          <p15:clr>
            <a:srgbClr val="F26B43"/>
          </p15:clr>
        </p15:guide>
        <p15:guide id="11" pos="3715">
          <p15:clr>
            <a:srgbClr val="F26B43"/>
          </p15:clr>
        </p15:guide>
        <p15:guide id="12" pos="3859">
          <p15:clr>
            <a:srgbClr val="F26B43"/>
          </p15:clr>
        </p15:guide>
        <p15:guide id="13" pos="2880">
          <p15:clr>
            <a:srgbClr val="F26B43"/>
          </p15:clr>
        </p15:guide>
        <p15:guide id="14" pos="46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8DB0466D-23F1-5E41-B566-8655B4489079}"/>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397084" y="6512260"/>
            <a:ext cx="919091" cy="266117"/>
          </a:xfrm>
          <a:prstGeom prst="rect">
            <a:avLst/>
          </a:prstGeom>
        </p:spPr>
      </p:pic>
      <p:sp>
        <p:nvSpPr>
          <p:cNvPr id="2" name="Title Placeholder 1"/>
          <p:cNvSpPr>
            <a:spLocks noGrp="1"/>
          </p:cNvSpPr>
          <p:nvPr>
            <p:ph type="title"/>
          </p:nvPr>
        </p:nvSpPr>
        <p:spPr>
          <a:xfrm>
            <a:off x="486834" y="487681"/>
            <a:ext cx="11218333" cy="451103"/>
          </a:xfrm>
          <a:prstGeom prst="rect">
            <a:avLst/>
          </a:prstGeom>
        </p:spPr>
        <p:txBody>
          <a:bodyPr vert="horz" lIns="0" tIns="0" rIns="0" bIns="0" rtlCol="0" anchor="t" anchorCtr="0">
            <a:noAutofit/>
          </a:bodyPr>
          <a:lstStyle/>
          <a:p>
            <a:r>
              <a:rPr lang="en-US" dirty="0"/>
              <a:t>[Slide title, sentence case, one line max]</a:t>
            </a:r>
          </a:p>
        </p:txBody>
      </p:sp>
      <p:sp>
        <p:nvSpPr>
          <p:cNvPr id="3" name="Text Placeholder 2"/>
          <p:cNvSpPr>
            <a:spLocks noGrp="1"/>
          </p:cNvSpPr>
          <p:nvPr>
            <p:ph type="body" idx="1"/>
          </p:nvPr>
        </p:nvSpPr>
        <p:spPr>
          <a:xfrm>
            <a:off x="486834" y="1402080"/>
            <a:ext cx="11218332" cy="481457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4"/>
          </p:nvPr>
        </p:nvSpPr>
        <p:spPr>
          <a:xfrm>
            <a:off x="11277600" y="6471051"/>
            <a:ext cx="426720" cy="243440"/>
          </a:xfrm>
          <a:prstGeom prst="rect">
            <a:avLst/>
          </a:prstGeom>
        </p:spPr>
        <p:txBody>
          <a:bodyPr vert="horz" wrap="none" lIns="0" tIns="0" rIns="0" bIns="0" rtlCol="0" anchor="b" anchorCtr="0"/>
          <a:lstStyle>
            <a:lvl1pPr algn="r">
              <a:defRPr sz="800" b="1">
                <a:solidFill>
                  <a:schemeClr val="tx1"/>
                </a:solidFill>
              </a:defRPr>
            </a:lvl1pPr>
          </a:lstStyle>
          <a:p>
            <a:fld id="{94C005EB-05AB-4350-8862-D44178390B49}" type="slidenum">
              <a:rPr lang="en-US" smtClean="0"/>
              <a:pPr/>
              <a:t>‹#›</a:t>
            </a:fld>
            <a:endParaRPr lang="en-US" dirty="0"/>
          </a:p>
        </p:txBody>
      </p:sp>
      <p:sp>
        <p:nvSpPr>
          <p:cNvPr id="4" name="MSIPCMContentMarking" descr="{&quot;HashCode&quot;:633548065,&quot;Placement&quot;:&quot;Footer&quot;,&quot;Top&quot;:519.343,&quot;Left&quot;:390.098755,&quot;SlideWidth&quot;:960,&quot;SlideHeight&quot;:540}">
            <a:extLst>
              <a:ext uri="{FF2B5EF4-FFF2-40B4-BE49-F238E27FC236}">
                <a16:creationId xmlns:a16="http://schemas.microsoft.com/office/drawing/2014/main" id="{55DD1E0C-7045-4BD6-8D62-295FEEA9CC9C}"/>
              </a:ext>
            </a:extLst>
          </p:cNvPr>
          <p:cNvSpPr txBox="1"/>
          <p:nvPr userDrawn="1"/>
        </p:nvSpPr>
        <p:spPr>
          <a:xfrm>
            <a:off x="4954254" y="6595656"/>
            <a:ext cx="2283492" cy="262344"/>
          </a:xfrm>
          <a:prstGeom prst="rect">
            <a:avLst/>
          </a:prstGeom>
          <a:noFill/>
        </p:spPr>
        <p:txBody>
          <a:bodyPr vert="horz" wrap="square" lIns="0" tIns="0" rIns="0" bIns="0" rtlCol="0" anchor="ctr" anchorCtr="1">
            <a:noAutofit/>
          </a:bodyPr>
          <a:lstStyle/>
          <a:p>
            <a:pPr marL="0" indent="0" algn="ctr">
              <a:lnSpc>
                <a:spcPct val="100000"/>
              </a:lnSpc>
              <a:spcBef>
                <a:spcPts val="0"/>
              </a:spcBef>
              <a:spcAft>
                <a:spcPts val="0"/>
              </a:spcAft>
              <a:buClr>
                <a:srgbClr val="00A6A7"/>
              </a:buClr>
              <a:buFont typeface="Calibri" pitchFamily="34" charset="0"/>
              <a:buNone/>
            </a:pPr>
            <a:r>
              <a:rPr lang="en-AU" sz="1000" dirty="0">
                <a:solidFill>
                  <a:srgbClr val="000000"/>
                </a:solidFill>
                <a:latin typeface="Calibri" panose="020F0502020204030204" pitchFamily="34" charset="0"/>
              </a:rPr>
              <a:t>Classification: Protected </a:t>
            </a:r>
            <a:r>
              <a:rPr lang="ja-JP" altLang="en-US" sz="1000" dirty="0">
                <a:solidFill>
                  <a:srgbClr val="000000"/>
                </a:solidFill>
                <a:latin typeface="Calibri" panose="020F0502020204030204" pitchFamily="34" charset="0"/>
              </a:rPr>
              <a:t>関係者外秘</a:t>
            </a:r>
            <a:endParaRPr lang="en-AU"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3501654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lnSpc>
          <a:spcPct val="90000"/>
        </a:lnSpc>
        <a:spcBef>
          <a:spcPct val="0"/>
        </a:spcBef>
        <a:buNone/>
        <a:defRPr sz="3200" b="1" kern="1200">
          <a:solidFill>
            <a:srgbClr val="00A6A7"/>
          </a:solidFill>
          <a:latin typeface="+mj-lt"/>
          <a:ea typeface="+mj-ea"/>
          <a:cs typeface="+mj-cs"/>
        </a:defRPr>
      </a:lvl1pPr>
    </p:titleStyle>
    <p:bodyStyle>
      <a:lvl1pPr marL="243834" indent="-243834" algn="l" defTabSz="1219170" rtl="0" eaLnBrk="1" latinLnBrk="0" hangingPunct="1">
        <a:spcBef>
          <a:spcPts val="1200"/>
        </a:spcBef>
        <a:buClr>
          <a:schemeClr val="tx2"/>
        </a:buClr>
        <a:buSzPct val="120000"/>
        <a:buFont typeface="Calibri" pitchFamily="34" charset="0"/>
        <a:buChar char="•"/>
        <a:defRPr sz="1600" kern="1200">
          <a:solidFill>
            <a:schemeClr val="tx1"/>
          </a:solidFill>
          <a:latin typeface="+mn-lt"/>
          <a:ea typeface="+mn-ea"/>
          <a:cs typeface="+mn-cs"/>
        </a:defRPr>
      </a:lvl1pPr>
      <a:lvl2pPr marL="487668"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2pPr>
      <a:lvl3pPr marL="731502"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3pPr>
      <a:lvl4pPr marL="975336"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4pPr>
      <a:lvl5pPr marL="1219170"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5pPr>
      <a:lvl6pPr marL="1463003"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6pPr>
      <a:lvl7pPr marL="1706837"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7pPr>
      <a:lvl8pPr marL="1950671"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8pPr>
      <a:lvl9pPr marL="2194505"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p15:clr>
            <a:srgbClr val="F26B43"/>
          </p15:clr>
        </p15:guide>
        <p15:guide id="2" pos="230">
          <p15:clr>
            <a:srgbClr val="F26B43"/>
          </p15:clr>
        </p15:guide>
        <p15:guide id="5" pos="5530">
          <p15:clr>
            <a:srgbClr val="F26B43"/>
          </p15:clr>
        </p15:guide>
        <p15:guide id="6" orient="horz" pos="2937">
          <p15:clr>
            <a:srgbClr val="F26B43"/>
          </p15:clr>
        </p15:guide>
        <p15:guide id="7" pos="2765">
          <p15:clr>
            <a:srgbClr val="F26B43"/>
          </p15:clr>
        </p15:guide>
        <p15:guide id="8" pos="2995">
          <p15:clr>
            <a:srgbClr val="F26B43"/>
          </p15:clr>
        </p15:guide>
        <p15:guide id="9" pos="1901">
          <p15:clr>
            <a:srgbClr val="F26B43"/>
          </p15:clr>
        </p15:guide>
        <p15:guide id="10" pos="2045">
          <p15:clr>
            <a:srgbClr val="F26B43"/>
          </p15:clr>
        </p15:guide>
        <p15:guide id="11" pos="3715">
          <p15:clr>
            <a:srgbClr val="F26B43"/>
          </p15:clr>
        </p15:guide>
        <p15:guide id="12" pos="3859">
          <p15:clr>
            <a:srgbClr val="F26B43"/>
          </p15:clr>
        </p15:guide>
        <p15:guide id="13" pos="2880">
          <p15:clr>
            <a:srgbClr val="F26B43"/>
          </p15:clr>
        </p15:guide>
        <p15:guide id="14" pos="46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2483-3690-426F-BC96-9F659E78BDEF}"/>
              </a:ext>
            </a:extLst>
          </p:cNvPr>
          <p:cNvSpPr>
            <a:spLocks noGrp="1"/>
          </p:cNvSpPr>
          <p:nvPr>
            <p:ph type="title"/>
          </p:nvPr>
        </p:nvSpPr>
        <p:spPr/>
        <p:txBody>
          <a:bodyPr/>
          <a:lstStyle/>
          <a:p>
            <a:r>
              <a:rPr lang="en-US" dirty="0"/>
              <a:t>Day 1 Live business objectives and outcomes - Discover</a:t>
            </a:r>
          </a:p>
        </p:txBody>
      </p:sp>
      <p:sp>
        <p:nvSpPr>
          <p:cNvPr id="3" name="Subtitle 2">
            <a:extLst>
              <a:ext uri="{FF2B5EF4-FFF2-40B4-BE49-F238E27FC236}">
                <a16:creationId xmlns:a16="http://schemas.microsoft.com/office/drawing/2014/main" id="{86867A92-054B-4AC4-9424-02158CC39EA4}"/>
              </a:ext>
            </a:extLst>
          </p:cNvPr>
          <p:cNvSpPr>
            <a:spLocks noGrp="1"/>
          </p:cNvSpPr>
          <p:nvPr>
            <p:ph type="subTitle" idx="13"/>
          </p:nvPr>
        </p:nvSpPr>
        <p:spPr/>
        <p:txBody>
          <a:bodyPr/>
          <a:lstStyle/>
          <a:p>
            <a:r>
              <a:rPr lang="en-US" dirty="0"/>
              <a:t>To be filled in before Prepare, to ensure stakeholder alignment at a high level</a:t>
            </a:r>
          </a:p>
        </p:txBody>
      </p:sp>
      <p:sp>
        <p:nvSpPr>
          <p:cNvPr id="5" name="Slide Number Placeholder 4">
            <a:extLst>
              <a:ext uri="{FF2B5EF4-FFF2-40B4-BE49-F238E27FC236}">
                <a16:creationId xmlns:a16="http://schemas.microsoft.com/office/drawing/2014/main" id="{1FA510B1-5517-47C2-99B7-F094F2A518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005EB-05AB-4350-8862-D44178390B49}" type="slidenum">
              <a:rPr kumimoji="0" lang="en-US" sz="800" b="1" i="0" u="none" strike="noStrike" kern="1200" cap="none" spc="0" normalizeH="0" baseline="0" noProof="0" smtClean="0">
                <a:ln>
                  <a:noFill/>
                </a:ln>
                <a:solidFill>
                  <a:srgbClr val="1F2555"/>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1" i="0" u="none" strike="noStrike" kern="1200" cap="none" spc="0" normalizeH="0" baseline="0" noProof="0" dirty="0">
              <a:ln>
                <a:noFill/>
              </a:ln>
              <a:solidFill>
                <a:srgbClr val="1F2555"/>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2A4817AB-E55D-407C-A167-65DA8CDE58CA}"/>
              </a:ext>
            </a:extLst>
          </p:cNvPr>
          <p:cNvSpPr/>
          <p:nvPr/>
        </p:nvSpPr>
        <p:spPr>
          <a:xfrm>
            <a:off x="415812" y="1371145"/>
            <a:ext cx="42676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Describe the high-level end to end customer journey</a:t>
            </a:r>
          </a:p>
        </p:txBody>
      </p:sp>
      <p:sp>
        <p:nvSpPr>
          <p:cNvPr id="10" name="Rectangle 9">
            <a:extLst>
              <a:ext uri="{FF2B5EF4-FFF2-40B4-BE49-F238E27FC236}">
                <a16:creationId xmlns:a16="http://schemas.microsoft.com/office/drawing/2014/main" id="{420E8812-FB68-4420-88E0-7BF053FD5B45}"/>
              </a:ext>
            </a:extLst>
          </p:cNvPr>
          <p:cNvSpPr/>
          <p:nvPr/>
        </p:nvSpPr>
        <p:spPr>
          <a:xfrm>
            <a:off x="486833" y="1712302"/>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A0995E6B-D1D2-4BBB-A396-C6F560911184}"/>
              </a:ext>
            </a:extLst>
          </p:cNvPr>
          <p:cNvSpPr/>
          <p:nvPr/>
        </p:nvSpPr>
        <p:spPr>
          <a:xfrm>
            <a:off x="415812" y="2553275"/>
            <a:ext cx="292272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problem do we want to solve?</a:t>
            </a:r>
          </a:p>
        </p:txBody>
      </p:sp>
      <p:sp>
        <p:nvSpPr>
          <p:cNvPr id="12" name="Rectangle 11">
            <a:extLst>
              <a:ext uri="{FF2B5EF4-FFF2-40B4-BE49-F238E27FC236}">
                <a16:creationId xmlns:a16="http://schemas.microsoft.com/office/drawing/2014/main" id="{37C032BD-F9AE-42F6-95C4-7921D8A846EE}"/>
              </a:ext>
            </a:extLst>
          </p:cNvPr>
          <p:cNvSpPr/>
          <p:nvPr/>
        </p:nvSpPr>
        <p:spPr>
          <a:xfrm>
            <a:off x="486832" y="2906575"/>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AAC7B851-5A1B-406D-A449-046CCBD0D066}"/>
              </a:ext>
            </a:extLst>
          </p:cNvPr>
          <p:cNvSpPr/>
          <p:nvPr/>
        </p:nvSpPr>
        <p:spPr>
          <a:xfrm>
            <a:off x="439005" y="3729406"/>
            <a:ext cx="487235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customer outcomes are we expecting from the project?</a:t>
            </a:r>
          </a:p>
        </p:txBody>
      </p:sp>
      <p:sp>
        <p:nvSpPr>
          <p:cNvPr id="14" name="Rectangle 13">
            <a:extLst>
              <a:ext uri="{FF2B5EF4-FFF2-40B4-BE49-F238E27FC236}">
                <a16:creationId xmlns:a16="http://schemas.microsoft.com/office/drawing/2014/main" id="{AA30778B-1A03-4630-AAEC-2F6B4B7142E7}"/>
              </a:ext>
            </a:extLst>
          </p:cNvPr>
          <p:cNvSpPr/>
          <p:nvPr/>
        </p:nvSpPr>
        <p:spPr>
          <a:xfrm>
            <a:off x="510025" y="4082706"/>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CA589789-C367-4231-8FE0-DD74BDDDF052}"/>
              </a:ext>
            </a:extLst>
          </p:cNvPr>
          <p:cNvSpPr/>
          <p:nvPr/>
        </p:nvSpPr>
        <p:spPr>
          <a:xfrm>
            <a:off x="439005" y="4923679"/>
            <a:ext cx="264059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are the business benefits?</a:t>
            </a:r>
          </a:p>
        </p:txBody>
      </p:sp>
      <p:sp>
        <p:nvSpPr>
          <p:cNvPr id="16" name="Rectangle 15">
            <a:extLst>
              <a:ext uri="{FF2B5EF4-FFF2-40B4-BE49-F238E27FC236}">
                <a16:creationId xmlns:a16="http://schemas.microsoft.com/office/drawing/2014/main" id="{388690C8-37CB-4A58-BC01-4FAD86C20535}"/>
              </a:ext>
            </a:extLst>
          </p:cNvPr>
          <p:cNvSpPr/>
          <p:nvPr/>
        </p:nvSpPr>
        <p:spPr>
          <a:xfrm>
            <a:off x="510025" y="5276979"/>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5CF4A82D-70B8-4E0F-A01A-F3859E4E9C59}"/>
              </a:ext>
            </a:extLst>
          </p:cNvPr>
          <p:cNvSpPr/>
          <p:nvPr/>
        </p:nvSpPr>
        <p:spPr>
          <a:xfrm>
            <a:off x="6096000" y="1345543"/>
            <a:ext cx="46430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How will Pega help solve the problem / achieve outcomes?</a:t>
            </a:r>
          </a:p>
        </p:txBody>
      </p:sp>
      <p:sp>
        <p:nvSpPr>
          <p:cNvPr id="18" name="Rectangle 17">
            <a:extLst>
              <a:ext uri="{FF2B5EF4-FFF2-40B4-BE49-F238E27FC236}">
                <a16:creationId xmlns:a16="http://schemas.microsoft.com/office/drawing/2014/main" id="{B356372C-EB44-4DA6-8236-D323801BB4C7}"/>
              </a:ext>
            </a:extLst>
          </p:cNvPr>
          <p:cNvSpPr/>
          <p:nvPr/>
        </p:nvSpPr>
        <p:spPr>
          <a:xfrm>
            <a:off x="6167020" y="1698843"/>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9" name="Rectangle 18">
            <a:extLst>
              <a:ext uri="{FF2B5EF4-FFF2-40B4-BE49-F238E27FC236}">
                <a16:creationId xmlns:a16="http://schemas.microsoft.com/office/drawing/2014/main" id="{B7CCC967-5F77-4624-B5B6-4193D45515BF}"/>
              </a:ext>
            </a:extLst>
          </p:cNvPr>
          <p:cNvSpPr/>
          <p:nvPr/>
        </p:nvSpPr>
        <p:spPr>
          <a:xfrm>
            <a:off x="415812" y="6176111"/>
            <a:ext cx="31295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When do we want to start the project?</a:t>
            </a:r>
          </a:p>
        </p:txBody>
      </p:sp>
      <p:sp>
        <p:nvSpPr>
          <p:cNvPr id="20" name="Rectangle 19">
            <a:extLst>
              <a:ext uri="{FF2B5EF4-FFF2-40B4-BE49-F238E27FC236}">
                <a16:creationId xmlns:a16="http://schemas.microsoft.com/office/drawing/2014/main" id="{9F68B138-0BE7-4A1F-9554-50ECF3960553}"/>
              </a:ext>
            </a:extLst>
          </p:cNvPr>
          <p:cNvSpPr/>
          <p:nvPr/>
        </p:nvSpPr>
        <p:spPr>
          <a:xfrm>
            <a:off x="3875842" y="6176111"/>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D583891D-4CF2-46EE-B7C9-5012401E3ABD}"/>
              </a:ext>
            </a:extLst>
          </p:cNvPr>
          <p:cNvSpPr/>
          <p:nvPr/>
        </p:nvSpPr>
        <p:spPr>
          <a:xfrm>
            <a:off x="6064817" y="6183419"/>
            <a:ext cx="303653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is the target MLP1 go-live date?</a:t>
            </a:r>
          </a:p>
        </p:txBody>
      </p:sp>
      <p:sp>
        <p:nvSpPr>
          <p:cNvPr id="23" name="Rectangle 22">
            <a:extLst>
              <a:ext uri="{FF2B5EF4-FFF2-40B4-BE49-F238E27FC236}">
                <a16:creationId xmlns:a16="http://schemas.microsoft.com/office/drawing/2014/main" id="{BE329E6F-99F5-4588-9547-E61A55159408}"/>
              </a:ext>
            </a:extLst>
          </p:cNvPr>
          <p:cNvSpPr/>
          <p:nvPr/>
        </p:nvSpPr>
        <p:spPr>
          <a:xfrm>
            <a:off x="6109254" y="2541551"/>
            <a:ext cx="130837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Describe MLP1</a:t>
            </a:r>
          </a:p>
        </p:txBody>
      </p:sp>
      <p:sp>
        <p:nvSpPr>
          <p:cNvPr id="24" name="Rectangle 23">
            <a:extLst>
              <a:ext uri="{FF2B5EF4-FFF2-40B4-BE49-F238E27FC236}">
                <a16:creationId xmlns:a16="http://schemas.microsoft.com/office/drawing/2014/main" id="{CD06A254-5EBE-4EEE-8A24-987DB98B0EA9}"/>
              </a:ext>
            </a:extLst>
          </p:cNvPr>
          <p:cNvSpPr/>
          <p:nvPr/>
        </p:nvSpPr>
        <p:spPr>
          <a:xfrm>
            <a:off x="6180274" y="2894851"/>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6542815B-25FB-49E8-AACF-12CBDB16F6C4}"/>
              </a:ext>
            </a:extLst>
          </p:cNvPr>
          <p:cNvSpPr/>
          <p:nvPr/>
        </p:nvSpPr>
        <p:spPr>
          <a:xfrm>
            <a:off x="9546091" y="6175417"/>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Rectangle 25">
            <a:extLst>
              <a:ext uri="{FF2B5EF4-FFF2-40B4-BE49-F238E27FC236}">
                <a16:creationId xmlns:a16="http://schemas.microsoft.com/office/drawing/2014/main" id="{4025650A-C960-490D-B140-AF921BD1EEF6}"/>
              </a:ext>
            </a:extLst>
          </p:cNvPr>
          <p:cNvSpPr/>
          <p:nvPr/>
        </p:nvSpPr>
        <p:spPr>
          <a:xfrm>
            <a:off x="6102630" y="4910374"/>
            <a:ext cx="34888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How will the new application be rolled out?</a:t>
            </a:r>
          </a:p>
        </p:txBody>
      </p:sp>
      <p:sp>
        <p:nvSpPr>
          <p:cNvPr id="27" name="Rectangle 26">
            <a:extLst>
              <a:ext uri="{FF2B5EF4-FFF2-40B4-BE49-F238E27FC236}">
                <a16:creationId xmlns:a16="http://schemas.microsoft.com/office/drawing/2014/main" id="{F90A7A75-DC08-4D2C-8FFD-0C2A3EA99829}"/>
              </a:ext>
            </a:extLst>
          </p:cNvPr>
          <p:cNvSpPr/>
          <p:nvPr/>
        </p:nvSpPr>
        <p:spPr>
          <a:xfrm>
            <a:off x="6173650" y="5263674"/>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Rectangle 27">
            <a:extLst>
              <a:ext uri="{FF2B5EF4-FFF2-40B4-BE49-F238E27FC236}">
                <a16:creationId xmlns:a16="http://schemas.microsoft.com/office/drawing/2014/main" id="{74F03C5A-70C2-4B11-9BBB-01D419922C61}"/>
              </a:ext>
            </a:extLst>
          </p:cNvPr>
          <p:cNvSpPr/>
          <p:nvPr/>
        </p:nvSpPr>
        <p:spPr>
          <a:xfrm>
            <a:off x="6129193" y="3700451"/>
            <a:ext cx="461921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Who are the expected users and how will they be trained?</a:t>
            </a:r>
          </a:p>
        </p:txBody>
      </p:sp>
      <p:sp>
        <p:nvSpPr>
          <p:cNvPr id="29" name="Rectangle 28">
            <a:extLst>
              <a:ext uri="{FF2B5EF4-FFF2-40B4-BE49-F238E27FC236}">
                <a16:creationId xmlns:a16="http://schemas.microsoft.com/office/drawing/2014/main" id="{26160F5A-8AEF-47E5-90D7-92FC56C062B9}"/>
              </a:ext>
            </a:extLst>
          </p:cNvPr>
          <p:cNvSpPr/>
          <p:nvPr/>
        </p:nvSpPr>
        <p:spPr>
          <a:xfrm>
            <a:off x="6200213" y="4053751"/>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3EA53659-9D2C-479E-9FDF-7BACDFA678BE}"/>
              </a:ext>
            </a:extLst>
          </p:cNvPr>
          <p:cNvSpPr/>
          <p:nvPr/>
        </p:nvSpPr>
        <p:spPr>
          <a:xfrm>
            <a:off x="6078071" y="6524660"/>
            <a:ext cx="216302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Is there a data migration?</a:t>
            </a:r>
          </a:p>
        </p:txBody>
      </p:sp>
      <p:sp>
        <p:nvSpPr>
          <p:cNvPr id="31" name="Rectangle 30">
            <a:extLst>
              <a:ext uri="{FF2B5EF4-FFF2-40B4-BE49-F238E27FC236}">
                <a16:creationId xmlns:a16="http://schemas.microsoft.com/office/drawing/2014/main" id="{F602830E-07B6-4E17-87B6-EA1A92DD5377}"/>
              </a:ext>
            </a:extLst>
          </p:cNvPr>
          <p:cNvSpPr/>
          <p:nvPr/>
        </p:nvSpPr>
        <p:spPr>
          <a:xfrm>
            <a:off x="9546091" y="6524660"/>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4" name="TextBox 3">
            <a:extLst>
              <a:ext uri="{FF2B5EF4-FFF2-40B4-BE49-F238E27FC236}">
                <a16:creationId xmlns:a16="http://schemas.microsoft.com/office/drawing/2014/main" id="{608D96AF-A32B-495E-AD0C-B120DEA1B789}"/>
              </a:ext>
            </a:extLst>
          </p:cNvPr>
          <p:cNvSpPr txBox="1"/>
          <p:nvPr/>
        </p:nvSpPr>
        <p:spPr>
          <a:xfrm>
            <a:off x="578840" y="1760589"/>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u="none" strike="noStrike" kern="1200" cap="none" spc="0" normalizeH="0" baseline="0" noProof="0" dirty="0">
              <a:ln>
                <a:noFill/>
              </a:ln>
              <a:solidFill>
                <a:srgbClr val="1F2555"/>
              </a:solidFill>
              <a:effectLst/>
              <a:uLnTx/>
              <a:uFillTx/>
              <a:latin typeface="Open Sans"/>
              <a:ea typeface="+mn-ea"/>
              <a:cs typeface="+mn-cs"/>
            </a:endParaRPr>
          </a:p>
        </p:txBody>
      </p:sp>
      <p:sp>
        <p:nvSpPr>
          <p:cNvPr id="32" name="TextBox 31">
            <a:extLst>
              <a:ext uri="{FF2B5EF4-FFF2-40B4-BE49-F238E27FC236}">
                <a16:creationId xmlns:a16="http://schemas.microsoft.com/office/drawing/2014/main" id="{1C8CD626-D78D-4C41-99A9-ADBF54F96016}"/>
              </a:ext>
            </a:extLst>
          </p:cNvPr>
          <p:cNvSpPr txBox="1"/>
          <p:nvPr/>
        </p:nvSpPr>
        <p:spPr>
          <a:xfrm>
            <a:off x="551717" y="2978394"/>
            <a:ext cx="5103358"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3" name="TextBox 32">
            <a:extLst>
              <a:ext uri="{FF2B5EF4-FFF2-40B4-BE49-F238E27FC236}">
                <a16:creationId xmlns:a16="http://schemas.microsoft.com/office/drawing/2014/main" id="{AA7C072D-A678-4F38-ABE3-70A5452E06D4}"/>
              </a:ext>
            </a:extLst>
          </p:cNvPr>
          <p:cNvSpPr txBox="1"/>
          <p:nvPr/>
        </p:nvSpPr>
        <p:spPr>
          <a:xfrm>
            <a:off x="578840" y="4141968"/>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4" name="TextBox 33">
            <a:extLst>
              <a:ext uri="{FF2B5EF4-FFF2-40B4-BE49-F238E27FC236}">
                <a16:creationId xmlns:a16="http://schemas.microsoft.com/office/drawing/2014/main" id="{CB4C6194-1F2C-4D73-840C-09A5B572CA5A}"/>
              </a:ext>
            </a:extLst>
          </p:cNvPr>
          <p:cNvSpPr txBox="1"/>
          <p:nvPr/>
        </p:nvSpPr>
        <p:spPr>
          <a:xfrm>
            <a:off x="578839" y="5330201"/>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2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5" name="TextBox 34">
            <a:extLst>
              <a:ext uri="{FF2B5EF4-FFF2-40B4-BE49-F238E27FC236}">
                <a16:creationId xmlns:a16="http://schemas.microsoft.com/office/drawing/2014/main" id="{34E32C2F-0935-43B9-AA1E-77A7C81BF566}"/>
              </a:ext>
            </a:extLst>
          </p:cNvPr>
          <p:cNvSpPr txBox="1"/>
          <p:nvPr/>
        </p:nvSpPr>
        <p:spPr>
          <a:xfrm>
            <a:off x="6220483" y="1736254"/>
            <a:ext cx="4932727" cy="65888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6" name="TextBox 35">
            <a:extLst>
              <a:ext uri="{FF2B5EF4-FFF2-40B4-BE49-F238E27FC236}">
                <a16:creationId xmlns:a16="http://schemas.microsoft.com/office/drawing/2014/main" id="{0623BDB4-064A-40C9-897E-484DC348E4D2}"/>
              </a:ext>
            </a:extLst>
          </p:cNvPr>
          <p:cNvSpPr txBox="1"/>
          <p:nvPr/>
        </p:nvSpPr>
        <p:spPr>
          <a:xfrm>
            <a:off x="6220483" y="2918270"/>
            <a:ext cx="5057117" cy="66389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7" name="TextBox 36">
            <a:extLst>
              <a:ext uri="{FF2B5EF4-FFF2-40B4-BE49-F238E27FC236}">
                <a16:creationId xmlns:a16="http://schemas.microsoft.com/office/drawing/2014/main" id="{B6B39FE8-0FBD-4D20-B73E-523C013A2EC8}"/>
              </a:ext>
            </a:extLst>
          </p:cNvPr>
          <p:cNvSpPr txBox="1"/>
          <p:nvPr/>
        </p:nvSpPr>
        <p:spPr>
          <a:xfrm>
            <a:off x="6255775" y="4122551"/>
            <a:ext cx="505711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8" name="TextBox 37">
            <a:extLst>
              <a:ext uri="{FF2B5EF4-FFF2-40B4-BE49-F238E27FC236}">
                <a16:creationId xmlns:a16="http://schemas.microsoft.com/office/drawing/2014/main" id="{FBFAC3FA-0C95-4329-AF99-F8131ECC86CD}"/>
              </a:ext>
            </a:extLst>
          </p:cNvPr>
          <p:cNvSpPr txBox="1"/>
          <p:nvPr/>
        </p:nvSpPr>
        <p:spPr>
          <a:xfrm>
            <a:off x="6229212" y="5315450"/>
            <a:ext cx="505711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9" name="TextBox 38">
            <a:extLst>
              <a:ext uri="{FF2B5EF4-FFF2-40B4-BE49-F238E27FC236}">
                <a16:creationId xmlns:a16="http://schemas.microsoft.com/office/drawing/2014/main" id="{F76EFED7-1EBC-433A-A91D-54140F73BE7F}"/>
              </a:ext>
            </a:extLst>
          </p:cNvPr>
          <p:cNvSpPr txBox="1"/>
          <p:nvPr/>
        </p:nvSpPr>
        <p:spPr>
          <a:xfrm>
            <a:off x="9642178" y="6227596"/>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40" name="TextBox 39">
            <a:extLst>
              <a:ext uri="{FF2B5EF4-FFF2-40B4-BE49-F238E27FC236}">
                <a16:creationId xmlns:a16="http://schemas.microsoft.com/office/drawing/2014/main" id="{0FA32608-4AC3-4B89-B680-990A4F44D845}"/>
              </a:ext>
            </a:extLst>
          </p:cNvPr>
          <p:cNvSpPr txBox="1"/>
          <p:nvPr/>
        </p:nvSpPr>
        <p:spPr>
          <a:xfrm>
            <a:off x="9642178" y="6574935"/>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41" name="TextBox 40">
            <a:extLst>
              <a:ext uri="{FF2B5EF4-FFF2-40B4-BE49-F238E27FC236}">
                <a16:creationId xmlns:a16="http://schemas.microsoft.com/office/drawing/2014/main" id="{2A007D40-8C59-4A8F-8431-94E347EBBF4A}"/>
              </a:ext>
            </a:extLst>
          </p:cNvPr>
          <p:cNvSpPr txBox="1"/>
          <p:nvPr/>
        </p:nvSpPr>
        <p:spPr>
          <a:xfrm>
            <a:off x="3948565" y="6218279"/>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42" name="Rectangle 41">
            <a:extLst>
              <a:ext uri="{FF2B5EF4-FFF2-40B4-BE49-F238E27FC236}">
                <a16:creationId xmlns:a16="http://schemas.microsoft.com/office/drawing/2014/main" id="{D0B3CB13-507E-4648-BF21-EB3066A17B3C}"/>
              </a:ext>
            </a:extLst>
          </p:cNvPr>
          <p:cNvSpPr/>
          <p:nvPr/>
        </p:nvSpPr>
        <p:spPr>
          <a:xfrm>
            <a:off x="9259614" y="0"/>
            <a:ext cx="2322786" cy="388010"/>
          </a:xfrm>
          <a:prstGeom prst="rect">
            <a:avLst/>
          </a:prstGeom>
          <a:ln>
            <a:noFill/>
          </a:ln>
        </p:spPr>
        <p:style>
          <a:lnRef idx="0">
            <a:schemeClr val="dk1"/>
          </a:lnRef>
          <a:fillRef idx="1">
            <a:schemeClr val="dk1"/>
          </a:fillRef>
          <a:effectRef idx="0">
            <a:schemeClr val="dk1"/>
          </a:effectRef>
          <a:fontRef idx="minor">
            <a:schemeClr val="lt1"/>
          </a:fontRef>
        </p:style>
        <p:txBody>
          <a:bodyPr rtlCol="0" anchor="ctr"/>
          <a:lstStyle/>
          <a:p>
            <a:pPr algn="ctr"/>
            <a:r>
              <a:rPr lang="en-US" sz="1200"/>
              <a:t>Template </a:t>
            </a:r>
            <a:endParaRPr lang="en-US" sz="1200" dirty="0"/>
          </a:p>
        </p:txBody>
      </p:sp>
    </p:spTree>
    <p:extLst>
      <p:ext uri="{BB962C8B-B14F-4D97-AF65-F5344CB8AC3E}">
        <p14:creationId xmlns:p14="http://schemas.microsoft.com/office/powerpoint/2010/main" val="177068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2483-3690-426F-BC96-9F659E78BDEF}"/>
              </a:ext>
            </a:extLst>
          </p:cNvPr>
          <p:cNvSpPr>
            <a:spLocks noGrp="1"/>
          </p:cNvSpPr>
          <p:nvPr>
            <p:ph type="title"/>
          </p:nvPr>
        </p:nvSpPr>
        <p:spPr/>
        <p:txBody>
          <a:bodyPr/>
          <a:lstStyle/>
          <a:p>
            <a:r>
              <a:rPr lang="en-US" dirty="0"/>
              <a:t>Day 1 Live business objectives and outcomes - Discover</a:t>
            </a:r>
          </a:p>
        </p:txBody>
      </p:sp>
      <p:sp>
        <p:nvSpPr>
          <p:cNvPr id="3" name="Subtitle 2">
            <a:extLst>
              <a:ext uri="{FF2B5EF4-FFF2-40B4-BE49-F238E27FC236}">
                <a16:creationId xmlns:a16="http://schemas.microsoft.com/office/drawing/2014/main" id="{86867A92-054B-4AC4-9424-02158CC39EA4}"/>
              </a:ext>
            </a:extLst>
          </p:cNvPr>
          <p:cNvSpPr>
            <a:spLocks noGrp="1"/>
          </p:cNvSpPr>
          <p:nvPr>
            <p:ph type="subTitle" idx="13"/>
          </p:nvPr>
        </p:nvSpPr>
        <p:spPr/>
        <p:txBody>
          <a:bodyPr/>
          <a:lstStyle/>
          <a:p>
            <a:r>
              <a:rPr lang="en-US" dirty="0"/>
              <a:t>To be filled in before Prepare, to ensure stakeholder alignment at a high level</a:t>
            </a:r>
          </a:p>
        </p:txBody>
      </p:sp>
      <p:sp>
        <p:nvSpPr>
          <p:cNvPr id="5" name="Slide Number Placeholder 4">
            <a:extLst>
              <a:ext uri="{FF2B5EF4-FFF2-40B4-BE49-F238E27FC236}">
                <a16:creationId xmlns:a16="http://schemas.microsoft.com/office/drawing/2014/main" id="{1FA510B1-5517-47C2-99B7-F094F2A518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005EB-05AB-4350-8862-D44178390B49}" type="slidenum">
              <a:rPr kumimoji="0" lang="en-US" sz="800" b="1" i="0" u="none" strike="noStrike" kern="1200" cap="none" spc="0" normalizeH="0" baseline="0" noProof="0" smtClean="0">
                <a:ln>
                  <a:noFill/>
                </a:ln>
                <a:solidFill>
                  <a:srgbClr val="1F2555"/>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1" i="0" u="none" strike="noStrike" kern="1200" cap="none" spc="0" normalizeH="0" baseline="0" noProof="0" dirty="0">
              <a:ln>
                <a:noFill/>
              </a:ln>
              <a:solidFill>
                <a:srgbClr val="1F2555"/>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2A4817AB-E55D-407C-A167-65DA8CDE58CA}"/>
              </a:ext>
            </a:extLst>
          </p:cNvPr>
          <p:cNvSpPr/>
          <p:nvPr/>
        </p:nvSpPr>
        <p:spPr>
          <a:xfrm>
            <a:off x="415812" y="1371145"/>
            <a:ext cx="42676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Describe the high-level end to end customer journey</a:t>
            </a:r>
          </a:p>
        </p:txBody>
      </p:sp>
      <p:sp>
        <p:nvSpPr>
          <p:cNvPr id="10" name="Rectangle 9">
            <a:extLst>
              <a:ext uri="{FF2B5EF4-FFF2-40B4-BE49-F238E27FC236}">
                <a16:creationId xmlns:a16="http://schemas.microsoft.com/office/drawing/2014/main" id="{420E8812-FB68-4420-88E0-7BF053FD5B45}"/>
              </a:ext>
            </a:extLst>
          </p:cNvPr>
          <p:cNvSpPr/>
          <p:nvPr/>
        </p:nvSpPr>
        <p:spPr>
          <a:xfrm>
            <a:off x="486833" y="1712302"/>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A0995E6B-D1D2-4BBB-A396-C6F560911184}"/>
              </a:ext>
            </a:extLst>
          </p:cNvPr>
          <p:cNvSpPr/>
          <p:nvPr/>
        </p:nvSpPr>
        <p:spPr>
          <a:xfrm>
            <a:off x="415812" y="2553275"/>
            <a:ext cx="292272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problem do we want to solve?</a:t>
            </a:r>
          </a:p>
        </p:txBody>
      </p:sp>
      <p:sp>
        <p:nvSpPr>
          <p:cNvPr id="12" name="Rectangle 11">
            <a:extLst>
              <a:ext uri="{FF2B5EF4-FFF2-40B4-BE49-F238E27FC236}">
                <a16:creationId xmlns:a16="http://schemas.microsoft.com/office/drawing/2014/main" id="{37C032BD-F9AE-42F6-95C4-7921D8A846EE}"/>
              </a:ext>
            </a:extLst>
          </p:cNvPr>
          <p:cNvSpPr/>
          <p:nvPr/>
        </p:nvSpPr>
        <p:spPr>
          <a:xfrm>
            <a:off x="486832" y="2906575"/>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AAC7B851-5A1B-406D-A449-046CCBD0D066}"/>
              </a:ext>
            </a:extLst>
          </p:cNvPr>
          <p:cNvSpPr/>
          <p:nvPr/>
        </p:nvSpPr>
        <p:spPr>
          <a:xfrm>
            <a:off x="439005" y="3729406"/>
            <a:ext cx="487235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customer outcomes are we expecting from the project?</a:t>
            </a:r>
          </a:p>
        </p:txBody>
      </p:sp>
      <p:sp>
        <p:nvSpPr>
          <p:cNvPr id="14" name="Rectangle 13">
            <a:extLst>
              <a:ext uri="{FF2B5EF4-FFF2-40B4-BE49-F238E27FC236}">
                <a16:creationId xmlns:a16="http://schemas.microsoft.com/office/drawing/2014/main" id="{AA30778B-1A03-4630-AAEC-2F6B4B7142E7}"/>
              </a:ext>
            </a:extLst>
          </p:cNvPr>
          <p:cNvSpPr/>
          <p:nvPr/>
        </p:nvSpPr>
        <p:spPr>
          <a:xfrm>
            <a:off x="510025" y="4082706"/>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CA589789-C367-4231-8FE0-DD74BDDDF052}"/>
              </a:ext>
            </a:extLst>
          </p:cNvPr>
          <p:cNvSpPr/>
          <p:nvPr/>
        </p:nvSpPr>
        <p:spPr>
          <a:xfrm>
            <a:off x="439005" y="4923679"/>
            <a:ext cx="264059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are the business benefits?</a:t>
            </a:r>
          </a:p>
        </p:txBody>
      </p:sp>
      <p:sp>
        <p:nvSpPr>
          <p:cNvPr id="16" name="Rectangle 15">
            <a:extLst>
              <a:ext uri="{FF2B5EF4-FFF2-40B4-BE49-F238E27FC236}">
                <a16:creationId xmlns:a16="http://schemas.microsoft.com/office/drawing/2014/main" id="{388690C8-37CB-4A58-BC01-4FAD86C20535}"/>
              </a:ext>
            </a:extLst>
          </p:cNvPr>
          <p:cNvSpPr/>
          <p:nvPr/>
        </p:nvSpPr>
        <p:spPr>
          <a:xfrm>
            <a:off x="510025" y="5276979"/>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5CF4A82D-70B8-4E0F-A01A-F3859E4E9C59}"/>
              </a:ext>
            </a:extLst>
          </p:cNvPr>
          <p:cNvSpPr/>
          <p:nvPr/>
        </p:nvSpPr>
        <p:spPr>
          <a:xfrm>
            <a:off x="6096000" y="1345543"/>
            <a:ext cx="46430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How will Pega help solve the problem / achieve outcomes?</a:t>
            </a:r>
          </a:p>
        </p:txBody>
      </p:sp>
      <p:sp>
        <p:nvSpPr>
          <p:cNvPr id="18" name="Rectangle 17">
            <a:extLst>
              <a:ext uri="{FF2B5EF4-FFF2-40B4-BE49-F238E27FC236}">
                <a16:creationId xmlns:a16="http://schemas.microsoft.com/office/drawing/2014/main" id="{B356372C-EB44-4DA6-8236-D323801BB4C7}"/>
              </a:ext>
            </a:extLst>
          </p:cNvPr>
          <p:cNvSpPr/>
          <p:nvPr/>
        </p:nvSpPr>
        <p:spPr>
          <a:xfrm>
            <a:off x="6167020" y="1698843"/>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9" name="Rectangle 18">
            <a:extLst>
              <a:ext uri="{FF2B5EF4-FFF2-40B4-BE49-F238E27FC236}">
                <a16:creationId xmlns:a16="http://schemas.microsoft.com/office/drawing/2014/main" id="{B7CCC967-5F77-4624-B5B6-4193D45515BF}"/>
              </a:ext>
            </a:extLst>
          </p:cNvPr>
          <p:cNvSpPr/>
          <p:nvPr/>
        </p:nvSpPr>
        <p:spPr>
          <a:xfrm>
            <a:off x="415812" y="6176111"/>
            <a:ext cx="31295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When do we want to start the project?</a:t>
            </a:r>
          </a:p>
        </p:txBody>
      </p:sp>
      <p:sp>
        <p:nvSpPr>
          <p:cNvPr id="20" name="Rectangle 19">
            <a:extLst>
              <a:ext uri="{FF2B5EF4-FFF2-40B4-BE49-F238E27FC236}">
                <a16:creationId xmlns:a16="http://schemas.microsoft.com/office/drawing/2014/main" id="{9F68B138-0BE7-4A1F-9554-50ECF3960553}"/>
              </a:ext>
            </a:extLst>
          </p:cNvPr>
          <p:cNvSpPr/>
          <p:nvPr/>
        </p:nvSpPr>
        <p:spPr>
          <a:xfrm>
            <a:off x="3875842" y="6176111"/>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D583891D-4CF2-46EE-B7C9-5012401E3ABD}"/>
              </a:ext>
            </a:extLst>
          </p:cNvPr>
          <p:cNvSpPr/>
          <p:nvPr/>
        </p:nvSpPr>
        <p:spPr>
          <a:xfrm>
            <a:off x="6064817" y="6183419"/>
            <a:ext cx="303653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is the target MLP1 go-live date?</a:t>
            </a:r>
          </a:p>
        </p:txBody>
      </p:sp>
      <p:sp>
        <p:nvSpPr>
          <p:cNvPr id="23" name="Rectangle 22">
            <a:extLst>
              <a:ext uri="{FF2B5EF4-FFF2-40B4-BE49-F238E27FC236}">
                <a16:creationId xmlns:a16="http://schemas.microsoft.com/office/drawing/2014/main" id="{BE329E6F-99F5-4588-9547-E61A55159408}"/>
              </a:ext>
            </a:extLst>
          </p:cNvPr>
          <p:cNvSpPr/>
          <p:nvPr/>
        </p:nvSpPr>
        <p:spPr>
          <a:xfrm>
            <a:off x="6109254" y="2541551"/>
            <a:ext cx="130837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Describe MLP1</a:t>
            </a:r>
          </a:p>
        </p:txBody>
      </p:sp>
      <p:sp>
        <p:nvSpPr>
          <p:cNvPr id="24" name="Rectangle 23">
            <a:extLst>
              <a:ext uri="{FF2B5EF4-FFF2-40B4-BE49-F238E27FC236}">
                <a16:creationId xmlns:a16="http://schemas.microsoft.com/office/drawing/2014/main" id="{CD06A254-5EBE-4EEE-8A24-987DB98B0EA9}"/>
              </a:ext>
            </a:extLst>
          </p:cNvPr>
          <p:cNvSpPr/>
          <p:nvPr/>
        </p:nvSpPr>
        <p:spPr>
          <a:xfrm>
            <a:off x="6180274" y="2894851"/>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6542815B-25FB-49E8-AACF-12CBDB16F6C4}"/>
              </a:ext>
            </a:extLst>
          </p:cNvPr>
          <p:cNvSpPr/>
          <p:nvPr/>
        </p:nvSpPr>
        <p:spPr>
          <a:xfrm>
            <a:off x="9546091" y="6175417"/>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Rectangle 25">
            <a:extLst>
              <a:ext uri="{FF2B5EF4-FFF2-40B4-BE49-F238E27FC236}">
                <a16:creationId xmlns:a16="http://schemas.microsoft.com/office/drawing/2014/main" id="{4025650A-C960-490D-B140-AF921BD1EEF6}"/>
              </a:ext>
            </a:extLst>
          </p:cNvPr>
          <p:cNvSpPr/>
          <p:nvPr/>
        </p:nvSpPr>
        <p:spPr>
          <a:xfrm>
            <a:off x="6102630" y="4910374"/>
            <a:ext cx="34888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How will the new application be rolled out?</a:t>
            </a:r>
          </a:p>
        </p:txBody>
      </p:sp>
      <p:sp>
        <p:nvSpPr>
          <p:cNvPr id="27" name="Rectangle 26">
            <a:extLst>
              <a:ext uri="{FF2B5EF4-FFF2-40B4-BE49-F238E27FC236}">
                <a16:creationId xmlns:a16="http://schemas.microsoft.com/office/drawing/2014/main" id="{F90A7A75-DC08-4D2C-8FFD-0C2A3EA99829}"/>
              </a:ext>
            </a:extLst>
          </p:cNvPr>
          <p:cNvSpPr/>
          <p:nvPr/>
        </p:nvSpPr>
        <p:spPr>
          <a:xfrm>
            <a:off x="6173650" y="5263674"/>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Rectangle 27">
            <a:extLst>
              <a:ext uri="{FF2B5EF4-FFF2-40B4-BE49-F238E27FC236}">
                <a16:creationId xmlns:a16="http://schemas.microsoft.com/office/drawing/2014/main" id="{74F03C5A-70C2-4B11-9BBB-01D419922C61}"/>
              </a:ext>
            </a:extLst>
          </p:cNvPr>
          <p:cNvSpPr/>
          <p:nvPr/>
        </p:nvSpPr>
        <p:spPr>
          <a:xfrm>
            <a:off x="6129193" y="3700451"/>
            <a:ext cx="461921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Who are the expected users and how will they be trained?</a:t>
            </a:r>
          </a:p>
        </p:txBody>
      </p:sp>
      <p:sp>
        <p:nvSpPr>
          <p:cNvPr id="29" name="Rectangle 28">
            <a:extLst>
              <a:ext uri="{FF2B5EF4-FFF2-40B4-BE49-F238E27FC236}">
                <a16:creationId xmlns:a16="http://schemas.microsoft.com/office/drawing/2014/main" id="{26160F5A-8AEF-47E5-90D7-92FC56C062B9}"/>
              </a:ext>
            </a:extLst>
          </p:cNvPr>
          <p:cNvSpPr/>
          <p:nvPr/>
        </p:nvSpPr>
        <p:spPr>
          <a:xfrm>
            <a:off x="6200213" y="4053751"/>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3EA53659-9D2C-479E-9FDF-7BACDFA678BE}"/>
              </a:ext>
            </a:extLst>
          </p:cNvPr>
          <p:cNvSpPr/>
          <p:nvPr/>
        </p:nvSpPr>
        <p:spPr>
          <a:xfrm>
            <a:off x="6078071" y="6524660"/>
            <a:ext cx="216302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Is there a data migration?</a:t>
            </a:r>
          </a:p>
        </p:txBody>
      </p:sp>
      <p:sp>
        <p:nvSpPr>
          <p:cNvPr id="31" name="Rectangle 30">
            <a:extLst>
              <a:ext uri="{FF2B5EF4-FFF2-40B4-BE49-F238E27FC236}">
                <a16:creationId xmlns:a16="http://schemas.microsoft.com/office/drawing/2014/main" id="{F602830E-07B6-4E17-87B6-EA1A92DD5377}"/>
              </a:ext>
            </a:extLst>
          </p:cNvPr>
          <p:cNvSpPr/>
          <p:nvPr/>
        </p:nvSpPr>
        <p:spPr>
          <a:xfrm>
            <a:off x="9546091" y="6524660"/>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4" name="TextBox 3">
            <a:extLst>
              <a:ext uri="{FF2B5EF4-FFF2-40B4-BE49-F238E27FC236}">
                <a16:creationId xmlns:a16="http://schemas.microsoft.com/office/drawing/2014/main" id="{608D96AF-A32B-495E-AD0C-B120DEA1B789}"/>
              </a:ext>
            </a:extLst>
          </p:cNvPr>
          <p:cNvSpPr txBox="1"/>
          <p:nvPr/>
        </p:nvSpPr>
        <p:spPr>
          <a:xfrm>
            <a:off x="578840" y="1760589"/>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Customers pay for and receive roadside assistance when their car breaks down or will not start.</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2" name="TextBox 31">
            <a:extLst>
              <a:ext uri="{FF2B5EF4-FFF2-40B4-BE49-F238E27FC236}">
                <a16:creationId xmlns:a16="http://schemas.microsoft.com/office/drawing/2014/main" id="{1C8CD626-D78D-4C41-99A9-ADBF54F96016}"/>
              </a:ext>
            </a:extLst>
          </p:cNvPr>
          <p:cNvSpPr txBox="1"/>
          <p:nvPr/>
        </p:nvSpPr>
        <p:spPr>
          <a:xfrm>
            <a:off x="551717" y="2978394"/>
            <a:ext cx="5103358"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The current customer experience means that we are losing customers because our subscription, renewal &amp; servicing processes are time consuming with too many steps, often resulting in mistakes.</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3" name="TextBox 32">
            <a:extLst>
              <a:ext uri="{FF2B5EF4-FFF2-40B4-BE49-F238E27FC236}">
                <a16:creationId xmlns:a16="http://schemas.microsoft.com/office/drawing/2014/main" id="{AA7C072D-A678-4F38-ABE3-70A5452E06D4}"/>
              </a:ext>
            </a:extLst>
          </p:cNvPr>
          <p:cNvSpPr txBox="1"/>
          <p:nvPr/>
        </p:nvSpPr>
        <p:spPr>
          <a:xfrm>
            <a:off x="578840" y="4141968"/>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The ability to subscribe, renew and request roadside assistance services via self-service capabilities that offer transparency, particularly while waiting for roadside assistance for a break down. </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4" name="TextBox 33">
            <a:extLst>
              <a:ext uri="{FF2B5EF4-FFF2-40B4-BE49-F238E27FC236}">
                <a16:creationId xmlns:a16="http://schemas.microsoft.com/office/drawing/2014/main" id="{CB4C6194-1F2C-4D73-840C-09A5B572CA5A}"/>
              </a:ext>
            </a:extLst>
          </p:cNvPr>
          <p:cNvSpPr txBox="1"/>
          <p:nvPr/>
        </p:nvSpPr>
        <p:spPr>
          <a:xfrm>
            <a:off x="578839" y="5330201"/>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Increase NPS by 3 points over 6 months following go-live. Increase retention rates and increase our customer base by 15% over the size months following go-live.  This will help achieve our growth targets</a:t>
            </a:r>
            <a:r>
              <a:rPr kumimoji="0" lang="en-US" sz="1200" b="0" i="0" u="none" strike="noStrike" kern="1200" cap="none" spc="0" normalizeH="0" baseline="0" noProof="0" dirty="0">
                <a:ln>
                  <a:noFill/>
                </a:ln>
                <a:solidFill>
                  <a:srgbClr val="1F2555"/>
                </a:solidFill>
                <a:effectLst/>
                <a:uLnTx/>
                <a:uFillTx/>
                <a:latin typeface="Open Sans"/>
                <a:ea typeface="+mn-ea"/>
                <a:cs typeface="+mn-cs"/>
              </a:rPr>
              <a:t>.</a:t>
            </a:r>
            <a:endParaRPr kumimoji="0" lang="en-AU" sz="12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5" name="TextBox 34">
            <a:extLst>
              <a:ext uri="{FF2B5EF4-FFF2-40B4-BE49-F238E27FC236}">
                <a16:creationId xmlns:a16="http://schemas.microsoft.com/office/drawing/2014/main" id="{34E32C2F-0935-43B9-AA1E-77A7C81BF566}"/>
              </a:ext>
            </a:extLst>
          </p:cNvPr>
          <p:cNvSpPr txBox="1"/>
          <p:nvPr/>
        </p:nvSpPr>
        <p:spPr>
          <a:xfrm>
            <a:off x="6220483" y="1736254"/>
            <a:ext cx="4932727" cy="65888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By providing an omni-channel self-service capability for customers on mobile, tablet or desktop devices. Roadside assistance will use a tablet. Subscription and renewals will be reimagined and automated. Customer Service HQ will use Pega Customer Service.</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6" name="TextBox 35">
            <a:extLst>
              <a:ext uri="{FF2B5EF4-FFF2-40B4-BE49-F238E27FC236}">
                <a16:creationId xmlns:a16="http://schemas.microsoft.com/office/drawing/2014/main" id="{0623BDB4-064A-40C9-897E-484DC348E4D2}"/>
              </a:ext>
            </a:extLst>
          </p:cNvPr>
          <p:cNvSpPr txBox="1"/>
          <p:nvPr/>
        </p:nvSpPr>
        <p:spPr>
          <a:xfrm>
            <a:off x="6220483" y="2918270"/>
            <a:ext cx="5057117" cy="66389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Customers will request roadside assistance on mobile. Pega will auto-allocate work to roadside assistance, integrated to google maps to determine the route and ETA. The customer will be able to track the ETA. HQ will use OOTB Pega Customer Service on desktop to manage and track service requests.</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7" name="TextBox 36">
            <a:extLst>
              <a:ext uri="{FF2B5EF4-FFF2-40B4-BE49-F238E27FC236}">
                <a16:creationId xmlns:a16="http://schemas.microsoft.com/office/drawing/2014/main" id="{B6B39FE8-0FBD-4D20-B73E-523C013A2EC8}"/>
              </a:ext>
            </a:extLst>
          </p:cNvPr>
          <p:cNvSpPr txBox="1"/>
          <p:nvPr/>
        </p:nvSpPr>
        <p:spPr>
          <a:xfrm>
            <a:off x="6255775" y="4122551"/>
            <a:ext cx="505711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MLP1 will be available to all customers and roadside assistance staff.  </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8" name="TextBox 37">
            <a:extLst>
              <a:ext uri="{FF2B5EF4-FFF2-40B4-BE49-F238E27FC236}">
                <a16:creationId xmlns:a16="http://schemas.microsoft.com/office/drawing/2014/main" id="{FBFAC3FA-0C95-4329-AF99-F8131ECC86CD}"/>
              </a:ext>
            </a:extLst>
          </p:cNvPr>
          <p:cNvSpPr txBox="1"/>
          <p:nvPr/>
        </p:nvSpPr>
        <p:spPr>
          <a:xfrm>
            <a:off x="6229212" y="5315450"/>
            <a:ext cx="505711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A communication plan will go out to all customers. The mobile app will contain help to guide customers and a helpline setup. Roadside Assistance and HQ will be trained two weeks prior to go-live.</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9" name="TextBox 38">
            <a:extLst>
              <a:ext uri="{FF2B5EF4-FFF2-40B4-BE49-F238E27FC236}">
                <a16:creationId xmlns:a16="http://schemas.microsoft.com/office/drawing/2014/main" id="{F76EFED7-1EBC-433A-A91D-54140F73BE7F}"/>
              </a:ext>
            </a:extLst>
          </p:cNvPr>
          <p:cNvSpPr txBox="1"/>
          <p:nvPr/>
        </p:nvSpPr>
        <p:spPr>
          <a:xfrm>
            <a:off x="9642178" y="6227596"/>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October 2022</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40" name="TextBox 39">
            <a:extLst>
              <a:ext uri="{FF2B5EF4-FFF2-40B4-BE49-F238E27FC236}">
                <a16:creationId xmlns:a16="http://schemas.microsoft.com/office/drawing/2014/main" id="{0FA32608-4AC3-4B89-B680-990A4F44D845}"/>
              </a:ext>
            </a:extLst>
          </p:cNvPr>
          <p:cNvSpPr txBox="1"/>
          <p:nvPr/>
        </p:nvSpPr>
        <p:spPr>
          <a:xfrm>
            <a:off x="9642178" y="6574935"/>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No</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41" name="TextBox 40">
            <a:extLst>
              <a:ext uri="{FF2B5EF4-FFF2-40B4-BE49-F238E27FC236}">
                <a16:creationId xmlns:a16="http://schemas.microsoft.com/office/drawing/2014/main" id="{2A007D40-8C59-4A8F-8431-94E347EBBF4A}"/>
              </a:ext>
            </a:extLst>
          </p:cNvPr>
          <p:cNvSpPr txBox="1"/>
          <p:nvPr/>
        </p:nvSpPr>
        <p:spPr>
          <a:xfrm>
            <a:off x="3948565" y="6218279"/>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August 2022</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E9C2A684-6D6E-4F4F-9E4D-968DCD6A264C}"/>
              </a:ext>
            </a:extLst>
          </p:cNvPr>
          <p:cNvSpPr/>
          <p:nvPr/>
        </p:nvSpPr>
        <p:spPr>
          <a:xfrm>
            <a:off x="9259614" y="0"/>
            <a:ext cx="2322786" cy="388010"/>
          </a:xfrm>
          <a:prstGeom prst="rect">
            <a:avLst/>
          </a:prstGeom>
          <a:ln>
            <a:noFill/>
          </a:ln>
        </p:spPr>
        <p:style>
          <a:lnRef idx="0">
            <a:schemeClr val="dk1"/>
          </a:lnRef>
          <a:fillRef idx="1">
            <a:schemeClr val="dk1"/>
          </a:fillRef>
          <a:effectRef idx="0">
            <a:schemeClr val="dk1"/>
          </a:effectRef>
          <a:fontRef idx="minor">
            <a:schemeClr val="lt1"/>
          </a:fontRef>
        </p:style>
        <p:txBody>
          <a:bodyPr rtlCol="0" anchor="ctr"/>
          <a:lstStyle/>
          <a:p>
            <a:pPr algn="ctr"/>
            <a:r>
              <a:rPr lang="en-US" sz="1200" dirty="0"/>
              <a:t>Example of GOOD.</a:t>
            </a:r>
          </a:p>
        </p:txBody>
      </p:sp>
    </p:spTree>
    <p:extLst>
      <p:ext uri="{BB962C8B-B14F-4D97-AF65-F5344CB8AC3E}">
        <p14:creationId xmlns:p14="http://schemas.microsoft.com/office/powerpoint/2010/main" val="144523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Pega 2020 Light">
  <a:themeElements>
    <a:clrScheme name="Pega 2020 Light Colors">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2020 Fonts">
      <a:majorFont>
        <a:latin typeface="Open Sans"/>
        <a:ea typeface=""/>
        <a:cs typeface=""/>
      </a:majorFont>
      <a:minorFont>
        <a:latin typeface="Open Sans"/>
        <a:ea typeface=""/>
        <a:cs typeface=""/>
      </a:minorFont>
    </a:fontScheme>
    <a:fmtScheme name="Pega 2020 Effects">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a:srgbClr val="1F2555"/>
    </a:custClr>
    <a:custClr name="Dark Blue 75%">
      <a:srgbClr val="575C80"/>
    </a:custClr>
    <a:custClr name="Dark Blue 50%">
      <a:srgbClr val="8F92AA"/>
    </a:custClr>
    <a:custClr name="Dark Blue 25%">
      <a:srgbClr val="C7C8D4"/>
    </a:custClr>
    <a:custClr name="Teal">
      <a:srgbClr val="00A6A7"/>
    </a:custClr>
    <a:custClr name="Teal 75%">
      <a:srgbClr val="40BCBD"/>
    </a:custClr>
    <a:custClr name="Teal 50%">
      <a:srgbClr val="7FD2D3"/>
    </a:custClr>
    <a:custClr name="Teal 25%">
      <a:srgbClr val="BFE9E9"/>
    </a:custClr>
    <a:custClr name="Orange">
      <a:srgbClr val="EC5A28"/>
    </a:custClr>
    <a:custClr name="Orange 75%">
      <a:srgbClr val="F1835E"/>
    </a:custClr>
    <a:custClr name="Orange 50%">
      <a:srgbClr val="F5AC93"/>
    </a:custClr>
    <a:custClr name="Orange 25%">
      <a:srgbClr val="FAD6C9"/>
    </a:custClr>
    <a:custClr name="Yellow">
      <a:srgbClr val="F9CB55"/>
    </a:custClr>
    <a:custClr name="Yellow 75%">
      <a:srgbClr val="FBD880"/>
    </a:custClr>
    <a:custClr name="Yellow 50%">
      <a:srgbClr val="FCE5AA"/>
    </a:custClr>
    <a:custClr name="Yellow 25%">
      <a:srgbClr val="FDF2D4"/>
    </a:custClr>
    <a:custClr name="Light Grey">
      <a:srgbClr val="D2D0CE"/>
    </a:custClr>
    <a:custClr name="Light Grey 75%">
      <a:srgbClr val="DDDCDA"/>
    </a:custClr>
    <a:custClr name="Light Grey 50%">
      <a:srgbClr val="E8E7E6"/>
    </a:custClr>
    <a:custClr name="Light Grey 25%">
      <a:srgbClr val="F4F3F3"/>
    </a:custClr>
    <a:custClr name="Dark Grey">
      <a:srgbClr val="ABA9AB"/>
    </a:custClr>
    <a:custClr name="Dark Grey 75%">
      <a:srgbClr val="C0BFC0"/>
    </a:custClr>
    <a:custClr name="Dark Grey 50%">
      <a:srgbClr val="D5D4D5"/>
    </a:custClr>
    <a:custClr name="Dark Grey 25%">
      <a:srgbClr val="EAE9EA"/>
    </a:custClr>
  </a:custClrLst>
  <a:extLst>
    <a:ext uri="{05A4C25C-085E-4340-85A3-A5531E510DB2}">
      <thm15:themeFamily xmlns:thm15="http://schemas.microsoft.com/office/thememl/2012/main" name="Presentation4" id="{47249289-205C-794A-A788-E5ABD278C623}" vid="{A04FB3E7-DB41-E442-9117-E0F7CE248371}"/>
    </a:ext>
  </a:extLst>
</a:theme>
</file>

<file path=ppt/theme/theme2.xml><?xml version="1.0" encoding="utf-8"?>
<a:theme xmlns:a="http://schemas.openxmlformats.org/drawingml/2006/main" name="Pega 2021 Light">
  <a:themeElements>
    <a:clrScheme name="Pega New Colors 20Q4">
      <a:dk1>
        <a:srgbClr val="001F5F"/>
      </a:dk1>
      <a:lt1>
        <a:srgbClr val="FFFFFF"/>
      </a:lt1>
      <a:dk2>
        <a:srgbClr val="10A5AC"/>
      </a:dk2>
      <a:lt2>
        <a:srgbClr val="F4F3F3"/>
      </a:lt2>
      <a:accent1>
        <a:srgbClr val="001F5F"/>
      </a:accent1>
      <a:accent2>
        <a:srgbClr val="10A5AC"/>
      </a:accent2>
      <a:accent3>
        <a:srgbClr val="F76923"/>
      </a:accent3>
      <a:accent4>
        <a:srgbClr val="FFC836"/>
      </a:accent4>
      <a:accent5>
        <a:srgbClr val="D0D1DB"/>
      </a:accent5>
      <a:accent6>
        <a:srgbClr val="63666F"/>
      </a:accent6>
      <a:hlink>
        <a:srgbClr val="001F5F"/>
      </a:hlink>
      <a:folHlink>
        <a:srgbClr val="001F5F"/>
      </a:folHlink>
    </a:clrScheme>
    <a:fontScheme name="Pega 2020 Fonts">
      <a:majorFont>
        <a:latin typeface="Open Sans"/>
        <a:ea typeface=""/>
        <a:cs typeface=""/>
      </a:majorFont>
      <a:minorFont>
        <a:latin typeface="Open Sans"/>
        <a:ea typeface=""/>
        <a:cs typeface=""/>
      </a:minorFont>
    </a:fontScheme>
    <a:fmtScheme name="Pega 2020 Effects">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Navy">
      <a:srgbClr val="001F5F"/>
    </a:custClr>
    <a:custClr name="Violet">
      <a:srgbClr val="5F67B9"/>
    </a:custClr>
    <a:custClr name="Light Navy">
      <a:srgbClr val="999EDB"/>
    </a:custClr>
    <a:custClr name="Forest">
      <a:srgbClr val="005154"/>
    </a:custClr>
    <a:custClr name="Teal">
      <a:srgbClr val="10A5AC"/>
    </a:custClr>
    <a:custClr name="Mint">
      <a:srgbClr val="82CEC7"/>
    </a:custClr>
    <a:custClr name="Wine">
      <a:srgbClr val="661D34"/>
    </a:custClr>
    <a:custClr name="Orange">
      <a:srgbClr val="F76923"/>
    </a:custClr>
    <a:custClr name="Yellow">
      <a:srgbClr val="FFC836"/>
    </a:custClr>
    <a:custClr name="Dark Gray">
      <a:srgbClr val="D0D1DB"/>
    </a:custClr>
    <a:custClr name="Medium Gray">
      <a:srgbClr val="A7A9B4"/>
    </a:custClr>
    <a:custClr name="Light Gray">
      <a:srgbClr val="63666F"/>
    </a:custClr>
  </a:custClrLst>
  <a:extLst>
    <a:ext uri="{05A4C25C-085E-4340-85A3-A5531E510DB2}">
      <thm15:themeFamily xmlns:thm15="http://schemas.microsoft.com/office/thememl/2012/main" name="Pega2021-PPTtemplate" id="{B9A5128D-44CF-E546-A87F-59262E9EB362}" vid="{FED81D84-5687-1A42-983A-E97B8196C033}"/>
    </a:ext>
  </a:extLst>
</a:theme>
</file>

<file path=ppt/theme/theme3.xml><?xml version="1.0" encoding="utf-8"?>
<a:theme xmlns:a="http://schemas.openxmlformats.org/drawingml/2006/main" name="1_Pega 2021 Light">
  <a:themeElements>
    <a:clrScheme name="Pega New Colors 20Q4">
      <a:dk1>
        <a:srgbClr val="001F5F"/>
      </a:dk1>
      <a:lt1>
        <a:srgbClr val="FFFFFF"/>
      </a:lt1>
      <a:dk2>
        <a:srgbClr val="10A5AC"/>
      </a:dk2>
      <a:lt2>
        <a:srgbClr val="F4F3F3"/>
      </a:lt2>
      <a:accent1>
        <a:srgbClr val="001F5F"/>
      </a:accent1>
      <a:accent2>
        <a:srgbClr val="10A5AC"/>
      </a:accent2>
      <a:accent3>
        <a:srgbClr val="F76923"/>
      </a:accent3>
      <a:accent4>
        <a:srgbClr val="FFC836"/>
      </a:accent4>
      <a:accent5>
        <a:srgbClr val="D0D1DB"/>
      </a:accent5>
      <a:accent6>
        <a:srgbClr val="63666F"/>
      </a:accent6>
      <a:hlink>
        <a:srgbClr val="001F5F"/>
      </a:hlink>
      <a:folHlink>
        <a:srgbClr val="001F5F"/>
      </a:folHlink>
    </a:clrScheme>
    <a:fontScheme name="Pega 2020 Fonts">
      <a:majorFont>
        <a:latin typeface="Open Sans"/>
        <a:ea typeface=""/>
        <a:cs typeface=""/>
      </a:majorFont>
      <a:minorFont>
        <a:latin typeface="Open Sans"/>
        <a:ea typeface=""/>
        <a:cs typeface=""/>
      </a:minorFont>
    </a:fontScheme>
    <a:fmtScheme name="Pega 2020 Effects">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Navy">
      <a:srgbClr val="001F5F"/>
    </a:custClr>
    <a:custClr name="Violet">
      <a:srgbClr val="5F67B9"/>
    </a:custClr>
    <a:custClr name="Light Navy">
      <a:srgbClr val="999EDB"/>
    </a:custClr>
    <a:custClr name="Forest">
      <a:srgbClr val="005154"/>
    </a:custClr>
    <a:custClr name="Teal">
      <a:srgbClr val="10A5AC"/>
    </a:custClr>
    <a:custClr name="Mint">
      <a:srgbClr val="82CEC7"/>
    </a:custClr>
    <a:custClr name="Wine">
      <a:srgbClr val="661D34"/>
    </a:custClr>
    <a:custClr name="Orange">
      <a:srgbClr val="F76923"/>
    </a:custClr>
    <a:custClr name="Yellow">
      <a:srgbClr val="FFC836"/>
    </a:custClr>
    <a:custClr name="Dark Gray">
      <a:srgbClr val="D0D1DB"/>
    </a:custClr>
    <a:custClr name="Medium Gray">
      <a:srgbClr val="A7A9B4"/>
    </a:custClr>
    <a:custClr name="Light Gray">
      <a:srgbClr val="63666F"/>
    </a:custClr>
  </a:custClrLst>
  <a:extLst>
    <a:ext uri="{05A4C25C-085E-4340-85A3-A5531E510DB2}">
      <thm15:themeFamily xmlns:thm15="http://schemas.microsoft.com/office/thememl/2012/main" name="Pega2021-PPTtemplate" id="{B9A5128D-44CF-E546-A87F-59262E9EB362}" vid="{FED81D84-5687-1A42-983A-E97B8196C03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Widescreen</PresentationFormat>
  <Paragraphs>43</Paragraphs>
  <Slides>2</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vt:i4>
      </vt:variant>
    </vt:vector>
  </HeadingPairs>
  <TitlesOfParts>
    <vt:vector size="7" baseType="lpstr">
      <vt:lpstr>Calibri</vt:lpstr>
      <vt:lpstr>Open Sans</vt:lpstr>
      <vt:lpstr>2_Pega 2020 Light</vt:lpstr>
      <vt:lpstr>Pega 2021 Light</vt:lpstr>
      <vt:lpstr>1_Pega 2021 Light</vt:lpstr>
      <vt:lpstr>Day 1 Live business objectives and outcomes - Discover</vt:lpstr>
      <vt:lpstr>Day 1 Live business objectives and outcomes - Discover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name]</dc:title>
  <dc:creator>Esser, Elmarie</dc:creator>
  <cp:lastModifiedBy>Kirkham, Anthony</cp:lastModifiedBy>
  <cp:revision>18</cp:revision>
  <dcterms:created xsi:type="dcterms:W3CDTF">2021-04-27T17:08:39Z</dcterms:created>
  <dcterms:modified xsi:type="dcterms:W3CDTF">2021-12-08T07:39:29Z</dcterms:modified>
</cp:coreProperties>
</file>